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6141739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44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ақпан</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ақпанға </a:t>
            </a:r>
            <a:endParaRPr lang="kk-KZ"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21 қантарына 13 </a:t>
            </a:r>
            <a:r>
              <a:rPr lang="kk-KZ" altLang="ru-RU" sz="1200" b="1" dirty="0">
                <a:latin typeface="Times New Roman" panose="02020603050405020304" pitchFamily="18" charset="0"/>
                <a:cs typeface="Times New Roman" panose="02020603050405020304" pitchFamily="18" charset="0"/>
              </a:rPr>
              <a:t>ақпанға 2021 жылдың </a:t>
            </a:r>
            <a:r>
              <a:rPr lang="kk-KZ" altLang="ru-RU" sz="1200" b="1" dirty="0" smtClean="0">
                <a:latin typeface="Times New Roman" panose="02020603050405020304" pitchFamily="18" charset="0"/>
                <a:cs typeface="Times New Roman" panose="02020603050405020304" pitchFamily="18" charset="0"/>
              </a:rPr>
              <a:t>14 ақпанға </a:t>
            </a:r>
            <a:r>
              <a:rPr lang="kk-KZ" altLang="ru-RU" sz="1200" b="1" dirty="0">
                <a:latin typeface="Times New Roman" panose="02020603050405020304" pitchFamily="18" charset="0"/>
                <a:cs typeface="Times New Roman" panose="02020603050405020304" pitchFamily="18" charset="0"/>
              </a:rPr>
              <a:t>дейін 21 сағатқа </a:t>
            </a:r>
            <a:r>
              <a:rPr lang="kk-KZ" altLang="ru-RU" sz="1200" b="1" dirty="0" smtClean="0">
                <a:latin typeface="Times New Roman" panose="02020603050405020304" pitchFamily="18" charset="0"/>
                <a:cs typeface="Times New Roman" panose="02020603050405020304" pitchFamily="18" charset="0"/>
              </a:rPr>
              <a:t>дейін</a:t>
            </a:r>
          </a:p>
          <a:p>
            <a:pPr lvl="0"/>
            <a:r>
              <a:rPr lang="kk-KZ" sz="1200" dirty="0" smtClean="0">
                <a:latin typeface="Times New Roman" panose="02020603050405020304" pitchFamily="18" charset="0"/>
                <a:cs typeface="Times New Roman" panose="02020603050405020304" pitchFamily="18" charset="0"/>
              </a:rPr>
              <a:t>Түнде </a:t>
            </a:r>
            <a:r>
              <a:rPr lang="kk-KZ" sz="1200" dirty="0">
                <a:latin typeface="Times New Roman" panose="02020603050405020304" pitchFamily="18" charset="0"/>
                <a:cs typeface="Times New Roman" panose="02020603050405020304" pitchFamily="18" charset="0"/>
              </a:rPr>
              <a:t>және күндіз қар жауады. </a:t>
            </a:r>
            <a:r>
              <a:rPr lang="kk-KZ" sz="1200">
                <a:latin typeface="Times New Roman" panose="02020603050405020304" pitchFamily="18" charset="0"/>
                <a:cs typeface="Times New Roman" panose="02020603050405020304" pitchFamily="18" charset="0"/>
              </a:rPr>
              <a:t>Оңтүстік-батыстан соғатын жел солтүстік-батысқа ауысады, күші 9-14 м/с</a:t>
            </a:r>
            <a:r>
              <a:rPr lang="kk-KZ" sz="120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Ауа </a:t>
            </a:r>
            <a:r>
              <a:rPr lang="kk-KZ" sz="1200" dirty="0">
                <a:latin typeface="Times New Roman" panose="02020603050405020304" pitchFamily="18" charset="0"/>
                <a:cs typeface="Times New Roman" panose="02020603050405020304" pitchFamily="18" charset="0"/>
              </a:rPr>
              <a:t>температурасы түнде 16-18, күндіз </a:t>
            </a:r>
            <a:r>
              <a:rPr lang="kk-KZ" sz="1200" dirty="0" smtClean="0">
                <a:latin typeface="Times New Roman" panose="02020603050405020304" pitchFamily="18" charset="0"/>
                <a:cs typeface="Times New Roman" panose="02020603050405020304" pitchFamily="18" charset="0"/>
              </a:rPr>
              <a:t>  8-10 </a:t>
            </a:r>
            <a:r>
              <a:rPr lang="kk-KZ" sz="1200" dirty="0">
                <a:latin typeface="Times New Roman" panose="02020603050405020304" pitchFamily="18" charset="0"/>
                <a:cs typeface="Times New Roman" panose="02020603050405020304" pitchFamily="18" charset="0"/>
              </a:rPr>
              <a:t>градус аяз </a:t>
            </a:r>
            <a:r>
              <a:rPr lang="kk-KZ" sz="1200" dirty="0" smtClean="0">
                <a:latin typeface="Times New Roman" panose="02020603050405020304" pitchFamily="18" charset="0"/>
                <a:cs typeface="Times New Roman" panose="02020603050405020304" pitchFamily="18" charset="0"/>
              </a:rPr>
              <a:t>болады.</a:t>
            </a: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15 ақпанға</a:t>
            </a:r>
            <a:r>
              <a:rPr lang="ru-RU" sz="1200" b="1" dirty="0" smtClean="0">
                <a:latin typeface="Times New Roman" panose="02020603050405020304" pitchFamily="18" charset="0"/>
                <a:cs typeface="Times New Roman" panose="02020603050405020304" pitchFamily="18" charset="0"/>
              </a:rPr>
              <a:t> 2022 </a:t>
            </a:r>
            <a:r>
              <a:rPr lang="ru-RU" sz="1200" b="1" dirty="0" err="1" smtClean="0">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15 </a:t>
            </a:r>
            <a:r>
              <a:rPr lang="ru-RU" sz="1200" b="1" dirty="0" err="1" smtClean="0">
                <a:latin typeface="Times New Roman" panose="02020603050405020304" pitchFamily="18" charset="0"/>
                <a:cs typeface="Times New Roman" panose="02020603050405020304" pitchFamily="18" charset="0"/>
              </a:rPr>
              <a:t>ақпанға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9-ға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2563" algn="just"/>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Оңтүстік-батыстан</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16-18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3503" y="36506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92008" y="2273802"/>
            <a:ext cx="4680169"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түні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13457</TotalTime>
  <Words>555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2147</cp:revision>
  <cp:lastPrinted>2021-07-01T07:38:07Z</cp:lastPrinted>
  <dcterms:created xsi:type="dcterms:W3CDTF">2018-03-27T06:03:00Z</dcterms:created>
  <dcterms:modified xsi:type="dcterms:W3CDTF">2022-02-13T08:10:42Z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