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115B684B-71A4-410C-8DB0-A5BF73092DE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61250764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C32A6-7A8C-4FBD-B0D1-5DFA5B7186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6CAF33-E52D-4BD4-A20E-47847F0A05A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5038E-6EDE-4CAA-AB05-7135C81320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537043-6066-418B-AA0E-109EF348B7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3C02BA-8F7B-4B5B-B508-666073B76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F487B4-01EE-4401-B03D-6DC0FD2B88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94E0B9-6788-41D4-AA5D-27466D8C36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C622AF-F50E-45A7-8F23-4615F93CD0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AEBFA-CA38-43C8-9DA4-CE6A6A39354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4DB97A-9B7E-4F42-8F6A-4EDDB6E46C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DB691D-4FAF-470E-BBB7-9784952968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39A3A51-4BDC-4C55-AE96-CF0DC6C3E9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193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endParaRPr lang="zh-CN" sz="1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200" b="1" i="1" dirty="0" smtClean="0">
                <a:solidFill>
                  <a:srgbClr val="002060"/>
                </a:solidFill>
                <a:latin typeface="Times New Roman" pitchFamily="18" charset="0"/>
                <a:cs typeface="宋体"/>
              </a:rPr>
              <a:t>13</a:t>
            </a:r>
            <a:r>
              <a:rPr lang="kk-KZ" altLang="zh-CN" sz="1200" b="1" i="1" dirty="0" smtClean="0">
                <a:solidFill>
                  <a:srgbClr val="002060"/>
                </a:solidFill>
                <a:latin typeface="Times New Roman" pitchFamily="18" charset="0"/>
                <a:cs typeface="宋体"/>
              </a:rPr>
              <a:t> </a:t>
            </a:r>
            <a:r>
              <a:rPr lang="kk-KZ" altLang="zh-CN" sz="1200" b="1" i="1" dirty="0">
                <a:solidFill>
                  <a:srgbClr val="002060"/>
                </a:solidFill>
                <a:latin typeface="Times New Roman" pitchFamily="18" charset="0"/>
                <a:cs typeface="宋体"/>
              </a:rPr>
              <a:t>февраля 2022 года</a:t>
            </a:r>
            <a:endParaRPr lang="zh-CN" sz="1200" b="1" i="1" dirty="0">
              <a:solidFill>
                <a:srgbClr val="002060"/>
              </a:solidFill>
              <a:latin typeface="Times New Roman" pitchFamily="18" charset="0"/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5024438" y="188913"/>
            <a:ext cx="4537075" cy="193899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до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 smtClean="0">
                <a:latin typeface="Times New Roman" pitchFamily="18" charset="0"/>
              </a:rPr>
              <a:t>Переменная облачность, днем осадки (дождь, снег). Ветер 2-7 м/с. Температура воздуха ночью 3-5 мороза, днем </a:t>
            </a:r>
            <a:r>
              <a:rPr lang="kk-KZ" sz="1200" smtClean="0">
                <a:latin typeface="Times New Roman" pitchFamily="18" charset="0"/>
              </a:rPr>
              <a:t>1-3 тепла.</a:t>
            </a:r>
            <a:endParaRPr lang="ru-RU" sz="1200" dirty="0" smtClean="0">
              <a:latin typeface="Times New Roman" pitchFamily="18" charset="0"/>
            </a:endParaRPr>
          </a:p>
          <a:p>
            <a:pPr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algn="ctr">
              <a:buFont typeface="Arial" charset="0"/>
              <a:buNone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до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</a:p>
          <a:p>
            <a:pPr algn="just">
              <a:buFont typeface="Arial" charset="0"/>
              <a:buNone/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временами осадки. Ветер 2-7 м/с. Температура воздуха ночью 3-5 мороза.</a:t>
            </a:r>
            <a:endParaRPr lang="ru-RU" sz="1200" dirty="0"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463" y="2581275"/>
            <a:ext cx="4608512" cy="1042988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altLang="en-US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altLang="en-US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202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г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.</a:t>
            </a:r>
            <a:endParaRPr lang="ru-RU" altLang="en-US" sz="1200" dirty="0">
              <a:latin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latin typeface="Times New Roman" pitchFamily="18" charset="0"/>
                <a:sym typeface="+mn-ea"/>
              </a:rPr>
              <a:t>В целом по городу ожидается пониже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н</a:t>
            </a:r>
            <a:r>
              <a:rPr lang="ru-RU" altLang="en-US" sz="1200" dirty="0" err="1">
                <a:latin typeface="Times New Roman" pitchFamily="18" charset="0"/>
                <a:sym typeface="+mn-ea"/>
              </a:rPr>
              <a:t>ный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344954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/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 sz="1200">
                  <a:latin typeface="Times New Roman" pitchFamily="18" charset="0"/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3762" cy="815975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79950" cy="2225675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13417</TotalTime>
  <Words>763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2133</cp:revision>
  <cp:lastPrinted>2021-07-01T09:11:30Z</cp:lastPrinted>
  <dcterms:created xsi:type="dcterms:W3CDTF">2018-03-27T06:03:00Z</dcterms:created>
  <dcterms:modified xsi:type="dcterms:W3CDTF">2022-02-13T09:00:42Z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