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823145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утром и днем осадки (дождь, снег), гололед. Ветер западный, северо-западный 8-13, порывы 17-22 м/с. Температура воздуха ночью и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15 февраля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ночью осадки (дождь, снег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), гололед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8-13, порывы 15-20 м/с. Температура воздуха ночью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12855</TotalTime>
  <Words>628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2072</cp:revision>
  <cp:lastPrinted>2021-07-01T03:56:27Z</cp:lastPrinted>
  <dcterms:created xsi:type="dcterms:W3CDTF">2018-03-27T06:03:00Z</dcterms:created>
  <dcterms:modified xsi:type="dcterms:W3CDTF">2022-02-13T08:39:03Z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