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0993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осадки (дождь, снег), гололед. Ветер западный ночью 9-14, днем 15-20 м/с. Температура воздуха ночью и днем 0-2 мороза.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без осадков. 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 м/с. Температура воздуха ночью 4-6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инженер Н. Бақытжан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12825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2005</cp:revision>
  <cp:lastPrinted>2021-07-01T03:56:27Z</cp:lastPrinted>
  <dcterms:created xsi:type="dcterms:W3CDTF">2018-03-27T06:03:00Z</dcterms:created>
  <dcterms:modified xsi:type="dcterms:W3CDTF">2022-02-13T08:12:12Z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