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903548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Снег. Ветер юго-западный 9-14, днем порывы 18 м/с. Температура воздуха ночью и днем 5-7 мороза.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9-14, порывы 18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1610955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13172</TotalTime>
  <Words>622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2020</cp:revision>
  <cp:lastPrinted>2021-07-01T03:56:27Z</cp:lastPrinted>
  <dcterms:created xsi:type="dcterms:W3CDTF">2018-03-27T06:03:00Z</dcterms:created>
  <dcterms:modified xsi:type="dcterms:W3CDTF">2022-02-13T08:08:20Z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