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1901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7997891"/>
              </p:ext>
            </p:extLst>
          </p:nvPr>
        </p:nvGraphicFramePr>
        <p:xfrm>
          <a:off x="5013543" y="3877906"/>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89282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12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13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smtClean="0">
                <a:latin typeface="Times New Roman KZ" pitchFamily="18" charset="0"/>
                <a:ea typeface="Times New Roman KZ" pitchFamily="18" charset="0"/>
                <a:cs typeface="Times New Roman" pitchFamily="18" charset="0"/>
              </a:rPr>
              <a:t>Көшпелі бұлтты, жауын-шашынсыз</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rPr>
              <a:t>Оңтүстік-шығыстан</a:t>
            </a:r>
            <a:r>
              <a:rPr lang="kk-KZ" sz="1100" dirty="0" smtClean="0">
                <a:latin typeface="Times New Roman KZ" pitchFamily="18" charset="0"/>
                <a:ea typeface="Times New Roman KZ" pitchFamily="18" charset="0"/>
                <a:cs typeface="Times New Roman" pitchFamily="18" charset="0"/>
              </a:rPr>
              <a:t> жел соғады, күші 5-10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түнде </a:t>
            </a:r>
            <a:r>
              <a:rPr lang="ru-RU" sz="1100" dirty="0" smtClean="0">
                <a:latin typeface="Times New Roman KZ" pitchFamily="18" charset="0"/>
                <a:ea typeface="Times New Roman KZ" pitchFamily="18" charset="0"/>
                <a:cs typeface="Times New Roman" pitchFamily="18" charset="0"/>
                <a:sym typeface="+mn-ea"/>
              </a:rPr>
              <a:t>8-10</a:t>
            </a:r>
            <a:r>
              <a:rPr lang="kk-KZ" sz="1100" dirty="0" smtClean="0">
                <a:latin typeface="Times New Roman KZ" pitchFamily="18" charset="0"/>
                <a:ea typeface="Times New Roman KZ" pitchFamily="18" charset="0"/>
                <a:cs typeface="Times New Roman" pitchFamily="18" charset="0"/>
              </a:rPr>
              <a:t>, күндіз 1 градус аяз-1 градус жылы</a:t>
            </a:r>
            <a:r>
              <a:rPr lang="kk-KZ" sz="1200" dirty="0" smtClean="0">
                <a:latin typeface="Times New Roman KZ" pitchFamily="18" charset="0"/>
                <a:ea typeface="Times New Roman KZ" pitchFamily="18" charset="0"/>
                <a:cs typeface="Times New Roman" pitchFamily="18" charset="0"/>
              </a:rPr>
              <a:t>.</a:t>
            </a:r>
          </a:p>
          <a:p>
            <a:pPr algn="ctr"/>
            <a:r>
              <a:rPr lang="kk-KZ" altLang="ru-RU" sz="1200" b="1" dirty="0" smtClean="0">
                <a:latin typeface="Times New Roman KZ" pitchFamily="18" charset="0"/>
                <a:ea typeface="Times New Roman KZ" pitchFamily="18" charset="0"/>
                <a:cs typeface="Times New Roman" pitchFamily="18" charset="0"/>
              </a:rPr>
              <a:t>14 ақпан</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13 </a:t>
            </a:r>
            <a:r>
              <a:rPr lang="ru-RU" sz="1200" b="1" dirty="0" err="1" smtClean="0">
                <a:latin typeface="Times New Roman KZ" pitchFamily="18" charset="0"/>
                <a:ea typeface="Times New Roman KZ" pitchFamily="18" charset="0"/>
                <a:cs typeface="Times New Roman" pitchFamily="18" charset="0"/>
              </a:rPr>
              <a:t>ақпан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14</a:t>
            </a:r>
            <a:r>
              <a:rPr lang="kk-KZ" altLang="ru-RU" sz="1200" b="1" dirty="0" smtClean="0">
                <a:latin typeface="Times New Roman KZ" pitchFamily="18" charset="0"/>
                <a:ea typeface="Times New Roman KZ" pitchFamily="18" charset="0"/>
                <a:cs typeface="Times New Roman" pitchFamily="18" charset="0"/>
              </a:rPr>
              <a:t> ақпан</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smtClean="0">
                <a:latin typeface="Times New Roman KZ" pitchFamily="18" charset="0"/>
                <a:ea typeface="Times New Roman KZ" pitchFamily="18" charset="0"/>
                <a:cs typeface="Times New Roman" pitchFamily="18" charset="0"/>
              </a:rPr>
              <a:t>Көшпелі бұлтты, күндіз жауын-шашын (жаңбыр, қар)</a:t>
            </a:r>
            <a:r>
              <a:rPr lang="ru-RU" sz="1100" dirty="0" smtClean="0">
                <a:latin typeface="Times New Roman KZ" pitchFamily="18" charset="0"/>
                <a:ea typeface="Times New Roman KZ" pitchFamily="18" charset="0"/>
                <a:cs typeface="Times New Roman" pitchFamily="18" charset="0"/>
              </a:rPr>
              <a:t>. </a:t>
            </a:r>
            <a:r>
              <a:rPr lang="kk-KZ" sz="1100" dirty="0" smtClean="0">
                <a:latin typeface="Times New Roman KZ" pitchFamily="18" charset="0"/>
                <a:ea typeface="Times New Roman KZ" pitchFamily="18" charset="0"/>
                <a:cs typeface="Times New Roman" pitchFamily="18" charset="0"/>
              </a:rPr>
              <a:t>Батыстан жел соғады, күші 5-10 м/с</a:t>
            </a:r>
            <a:r>
              <a:rPr lang="ru-RU" sz="1100" dirty="0" smtClean="0">
                <a:latin typeface="Times New Roman KZ" pitchFamily="18" charset="0"/>
                <a:ea typeface="Times New Roman KZ" pitchFamily="18" charset="0"/>
                <a:cs typeface="Times New Roman" pitchFamily="18" charset="0"/>
              </a:rPr>
              <a:t>. </a:t>
            </a:r>
            <a:r>
              <a:rPr lang="ru-RU" sz="1100" dirty="0" err="1" smtClean="0">
                <a:latin typeface="Times New Roman KZ" pitchFamily="18" charset="0"/>
                <a:ea typeface="Times New Roman KZ" pitchFamily="18" charset="0"/>
                <a:cs typeface="Times New Roman" pitchFamily="18" charset="0"/>
                <a:sym typeface="+mn-ea"/>
              </a:rPr>
              <a:t>Ауа</a:t>
            </a:r>
            <a:r>
              <a:rPr lang="ru-RU" sz="1100" dirty="0" smtClean="0">
                <a:latin typeface="Times New Roman KZ" pitchFamily="18" charset="0"/>
                <a:ea typeface="Times New Roman KZ" pitchFamily="18" charset="0"/>
                <a:cs typeface="Times New Roman" pitchFamily="18" charset="0"/>
                <a:sym typeface="+mn-ea"/>
              </a:rPr>
              <a:t> </a:t>
            </a:r>
            <a:r>
              <a:rPr lang="ru-RU" sz="1100" dirty="0" err="1" smtClean="0">
                <a:latin typeface="Times New Roman KZ" pitchFamily="18" charset="0"/>
                <a:ea typeface="Times New Roman KZ" pitchFamily="18" charset="0"/>
                <a:cs typeface="Times New Roman" pitchFamily="18" charset="0"/>
                <a:sym typeface="+mn-ea"/>
              </a:rPr>
              <a:t>температурасы</a:t>
            </a:r>
            <a:r>
              <a:rPr lang="ru-RU" sz="1100" dirty="0" smtClean="0">
                <a:latin typeface="Times New Roman KZ" pitchFamily="18" charset="0"/>
                <a:ea typeface="Times New Roman KZ" pitchFamily="18" charset="0"/>
                <a:cs typeface="Times New Roman" pitchFamily="18" charset="0"/>
                <a:sym typeface="+mn-ea"/>
              </a:rPr>
              <a:t> 7-9 </a:t>
            </a:r>
            <a:r>
              <a:rPr lang="ru-RU" sz="1100" smtClean="0">
                <a:latin typeface="Times New Roman KZ" pitchFamily="18" charset="0"/>
                <a:ea typeface="Times New Roman KZ" pitchFamily="18" charset="0"/>
                <a:cs typeface="Times New Roman" pitchFamily="18" charset="0"/>
                <a:sym typeface="+mn-ea"/>
              </a:rPr>
              <a:t>градус </a:t>
            </a:r>
            <a:r>
              <a:rPr lang="ru-RU" sz="1100" dirty="0" err="1" smtClean="0">
                <a:latin typeface="Times New Roman KZ" pitchFamily="18" charset="0"/>
                <a:ea typeface="Times New Roman KZ" pitchFamily="18" charset="0"/>
                <a:cs typeface="Times New Roman" pitchFamily="18" charset="0"/>
                <a:sym typeface="+mn-ea"/>
              </a:rPr>
              <a:t>аяз</a:t>
            </a:r>
            <a:r>
              <a:rPr lang="ru-RU" sz="1100" dirty="0" smtClean="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30672" y="30779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0712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12896</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2120</cp:revision>
  <cp:lastPrinted>2021-07-01T03:56:27Z</cp:lastPrinted>
  <dcterms:created xsi:type="dcterms:W3CDTF">2018-03-27T06:03:00Z</dcterms:created>
  <dcterms:modified xsi:type="dcterms:W3CDTF">2022-02-12T08:20:06Z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