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№42</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86232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13 ақпанға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Антициклон жотасының әсерінде болады, жауын-шашынсыз.. Батыстан, солтүстік-батыстан жел соғады, күші 9-14, түнде желдің екпені 15-20 м/с</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smtClean="0">
                <a:latin typeface="Times New Roman" pitchFamily="18" charset="0"/>
                <a:cs typeface="Times New Roman" pitchFamily="18" charset="0"/>
              </a:rPr>
              <a:t>5-7,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endParaRPr lang="ru-RU" sz="1200" b="1" dirty="0" smtClean="0">
              <a:solidFill>
                <a:srgbClr val="000000"/>
              </a:solidFill>
              <a:latin typeface="Times New Roman" pitchFamily="18" charset="0"/>
              <a:cs typeface="Times New Roman" pitchFamily="18" charset="0"/>
            </a:endParaRPr>
          </a:p>
          <a:p>
            <a:pPr lvl="0" indent="182563" algn="ct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14 </a:t>
            </a:r>
            <a:r>
              <a:rPr lang="ru-RU" sz="1200" b="1" dirty="0" err="1" smtClean="0">
                <a:solidFill>
                  <a:srgbClr val="000000"/>
                </a:solidFill>
                <a:latin typeface="Times New Roman" pitchFamily="18" charset="0"/>
                <a:cs typeface="Times New Roman" pitchFamily="18" charset="0"/>
              </a:rPr>
              <a:t>ақпанға</a:t>
            </a:r>
            <a:endParaRPr 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13 </a:t>
            </a:r>
            <a:r>
              <a:rPr lang="ru-RU" sz="1200" b="1" dirty="0" err="1" smtClean="0">
                <a:solidFill>
                  <a:srgbClr val="000000"/>
                </a:solidFill>
                <a:latin typeface="Times New Roman" panose="02020603050405020304" pitchFamily="18" charset="0"/>
                <a:cs typeface="Times New Roman" panose="02020603050405020304" pitchFamily="18" charset="0"/>
              </a:rPr>
              <a:t>ақпан 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14 </a:t>
            </a:r>
            <a:r>
              <a:rPr lang="ru-RU" sz="1200" b="1" dirty="0" err="1" smtClean="0">
                <a:solidFill>
                  <a:srgbClr val="000000"/>
                </a:solidFill>
                <a:latin typeface="Times New Roman" panose="02020603050405020304" pitchFamily="18" charset="0"/>
                <a:cs typeface="Times New Roman" panose="02020603050405020304" pitchFamily="18" charset="0"/>
              </a:rPr>
              <a:t>ақпан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smtClean="0">
                <a:latin typeface="Times New Roman" pitchFamily="18" charset="0"/>
                <a:cs typeface="Times New Roman" pitchFamily="18" charset="0"/>
              </a:rPr>
              <a:t>Антициклон жотасының әсерінде болады, жауын-шашынсыз. Солтүстік-батыстан жел соғады, күші 9-14 </a:t>
            </a:r>
            <a:r>
              <a:rPr lang="kk-KZ" sz="1200" dirty="0" smtClean="0">
                <a:solidFill>
                  <a:srgbClr val="000000"/>
                </a:solidFill>
                <a:latin typeface="Times New Roman" panose="02020603050405020304" pitchFamily="18" charset="0"/>
                <a:cs typeface="Times New Roman" panose="02020603050405020304" pitchFamily="18" charset="0"/>
                <a:sym typeface="+mn-ea"/>
              </a:rPr>
              <a:t>м/с. </a:t>
            </a:r>
            <a:r>
              <a:rPr lang="kk-KZ" sz="1200" dirty="0" smtClean="0">
                <a:latin typeface="Times New Roman" pitchFamily="18" charset="0"/>
                <a:cs typeface="Times New Roman" pitchFamily="18" charset="0"/>
              </a:rPr>
              <a:t>Ауа температурасы 5-7 градус суық болады.</a:t>
            </a:r>
            <a:endParaRPr lang="ru-RU" sz="1200" dirty="0" smtClean="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996</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13098</TotalTime>
  <Words>550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2080</cp:revision>
  <cp:lastPrinted>2021-07-01T07:38:07Z</cp:lastPrinted>
  <dcterms:created xsi:type="dcterms:W3CDTF">2018-03-27T06:03:00Z</dcterms:created>
  <dcterms:modified xsi:type="dcterms:W3CDTF">2022-02-12T07:57:13Z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