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1812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345570"/>
              </p:ext>
            </p:extLst>
          </p:nvPr>
        </p:nvGraphicFramePr>
        <p:xfrm>
          <a:off x="5019674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метель. Ветер юго-восточный 5-10 м/с. Температура воздуха  ночью 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4-6° 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 ночью 7-9°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14503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2060</cp:revision>
  <cp:lastPrinted>2021-07-01T03:56:27Z</cp:lastPrinted>
  <dcterms:created xsi:type="dcterms:W3CDTF">2018-03-27T06:03:00Z</dcterms:created>
  <dcterms:modified xsi:type="dcterms:W3CDTF">2022-02-12T08:17:36Z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