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северо-западный 9-14, ночью порывы 15-20 м/с, Температура воздуха ночью 5-7, днем 1-3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февраля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северо-западный 9-14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81820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13031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2021-02-03T11:37:00Z</cp:lastPrinted>
  <dcterms:created xsi:type="dcterms:W3CDTF">2018-03-27T06:03:00Z</dcterms:created>
  <dcterms:modified xsi:type="dcterms:W3CDTF">2022-02-12T07:57:18Z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