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87188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921773"/>
              </p:ext>
            </p:extLst>
          </p:nvPr>
        </p:nvGraphicFramePr>
        <p:xfrm>
          <a:off x="5029423" y="4191347"/>
          <a:ext cx="4691064" cy="2091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14401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7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2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42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 мороза, днем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февраля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юго-западный 9-14, порывы 15-20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временами 23-28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592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2105</cp:revision>
  <cp:lastPrinted>2022-02-12T07:03:37Z</cp:lastPrinted>
  <dcterms:created xsi:type="dcterms:W3CDTF">2018-03-27T06:03:00Z</dcterms:created>
  <dcterms:modified xsi:type="dcterms:W3CDTF">2022-02-12T08:23:30Z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