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февраля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001550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Ночью и утром туман. Ветер западный 8-13 м/с. Температура воздуха ночью 3-5 мороза,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       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14 февраля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осадки 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8-13, порывы 15-20 м/с. Температура воздуха ночью 1 мороза-1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620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2070</cp:revision>
  <cp:lastPrinted>2021-07-01T03:56:27Z</cp:lastPrinted>
  <dcterms:created xsi:type="dcterms:W3CDTF">2018-03-27T06:03:00Z</dcterms:created>
  <dcterms:modified xsi:type="dcterms:W3CDTF">2022-02-12T08:30:07Z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