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91068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13 февраля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утром и днем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3-8 м/с. Температура воздуха ночью 12-14, днем 4-6 мороза.</a:t>
            </a:r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14 февраля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5-10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13-15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13 февраля, ночью 14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372183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12989</TotalTime>
  <Words>565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2012</cp:revision>
  <cp:lastPrinted>2021-07-01T03:56:27Z</cp:lastPrinted>
  <dcterms:created xsi:type="dcterms:W3CDTF">2018-03-27T06:03:00Z</dcterms:created>
  <dcterms:modified xsi:type="dcterms:W3CDTF">2022-02-12T08:06:03Z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