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13 </a:t>
            </a:r>
            <a:r>
              <a:rPr lang="kk-KZ" sz="1100" b="1" dirty="0">
                <a:latin typeface="Times New Roman" pitchFamily="18" charset="0"/>
                <a:cs typeface="Times New Roman" pitchFamily="18" charset="0"/>
              </a:rPr>
              <a:t>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12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қар. Айнымалы бағыттағы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аяз.</a:t>
            </a:r>
          </a:p>
          <a:p>
            <a:pPr indent="182563" algn="ctr"/>
            <a:endParaRPr lang="kk-KZ" sz="1100" b="1"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14</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13 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14 </a:t>
            </a:r>
            <a:r>
              <a:rPr lang="ru-RU" sz="1100" b="1" dirty="0" err="1">
                <a:latin typeface="Times New Roman" panose="02020603050405020304" pitchFamily="18" charset="0"/>
                <a:cs typeface="Times New Roman" panose="02020603050405020304" pitchFamily="18" charset="0"/>
              </a:rPr>
              <a:t>ақпанға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a:t>
            </a:r>
            <a:r>
              <a:rPr lang="kk-KZ" sz="1100" smtClean="0">
                <a:latin typeface="Times New Roman" pitchFamily="18" charset="0"/>
                <a:cs typeface="Times New Roman" pitchFamily="18" charset="0"/>
              </a:rPr>
              <a:t>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22-24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12821</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2186</cp:revision>
  <cp:lastPrinted>2021-07-01T03:56:27Z</cp:lastPrinted>
  <dcterms:created xsi:type="dcterms:W3CDTF">2018-03-27T06:03:00Z</dcterms:created>
  <dcterms:modified xsi:type="dcterms:W3CDTF">2022-02-12T08:12:57Z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