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826579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solidFill>
                  <a:prstClr val="black"/>
                </a:solidFill>
                <a:latin typeface="Times New Roman" panose="02020603050405020304" pitchFamily="18" charset="0"/>
                <a:cs typeface="Times New Roman" panose="02020603050405020304" pitchFamily="18" charset="0"/>
              </a:rPr>
              <a:t> ақпанға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Қар, жаяу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жаяу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13 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ақпанға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14867</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2141</cp:revision>
  <cp:lastPrinted>2021-07-01T03:56:27Z</cp:lastPrinted>
  <dcterms:created xsi:type="dcterms:W3CDTF">2018-03-27T06:03:00Z</dcterms:created>
  <dcterms:modified xsi:type="dcterms:W3CDTF">2022-02-12T08:26:53Z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