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E02AA240-BAB4-4014-BE4C-F4CD8B7F82C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56642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BD21D-244C-43E5-97DC-0E3C61592C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DEB0E-4618-4A14-903C-5290841ED5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FF58-FE2D-41A7-997D-2730859656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DAE41-044A-4CFD-B4A3-31591D27C2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709DF-07CC-4E81-AF03-499BFEF64A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3D61D-1C86-43B4-BEA0-4C3C56CE6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903A2-3D56-430A-B1A8-43F13E3C2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D29E0-BBEE-4AE3-99C1-25FAE2D62E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AF243-B9D8-409D-9BCD-C86A8BE35B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08FC3-5FCE-44E5-B2B7-138AC6E279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E4AE7-06C2-4CED-94B7-EBA82F870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B119E70-10EF-49EC-94D1-761CFA7726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43</a:t>
            </a: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12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12 февраля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13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ночью небольшие осадки (дождь, снег). Временами туман, гололед. Ветер 2-7 м/с. Температура воздуха ночью 2-4 мороза, днем 0-2 тепла.</a:t>
            </a:r>
            <a:endParaRPr lang="ru-RU" sz="1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14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13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14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3-5 мороза.</a:t>
            </a:r>
            <a:endParaRPr lang="kk-KZ" sz="120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Ночью  13 февраля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города, днем 13, ночью 14 февраля - н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а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копл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е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и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ю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4594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13437</TotalTime>
  <Words>852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2152</cp:revision>
  <cp:lastPrinted>2021-07-01T09:11:30Z</cp:lastPrinted>
  <dcterms:created xsi:type="dcterms:W3CDTF">2018-03-27T06:03:00Z</dcterms:created>
  <dcterms:modified xsi:type="dcterms:W3CDTF">2022-02-12T08:35:38Z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