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195729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13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13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Көшпелі бұлтты,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оңтүстік-батыстан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солтүстік-батысқа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ауыспалы</a:t>
            </a:r>
            <a:r>
              <a:rPr lang="ru-RU" sz="1200" dirty="0" smtClean="0">
                <a:solidFill>
                  <a:srgbClr val="000000"/>
                </a:solidFill>
                <a:latin typeface="Times New Roman" panose="02020603050405020304" pitchFamily="18" charset="0"/>
              </a:rPr>
              <a:t>, 9-14,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екпіні</a:t>
            </a:r>
            <a:r>
              <a:rPr lang="ru-RU" sz="1200" dirty="0" smtClean="0">
                <a:solidFill>
                  <a:srgbClr val="000000"/>
                </a:solidFill>
                <a:latin typeface="Times New Roman" panose="02020603050405020304" pitchFamily="18" charset="0"/>
              </a:rPr>
              <a:t> 15-20, </a:t>
            </a:r>
            <a:r>
              <a:rPr lang="ru-RU" sz="1200" dirty="0" err="1" smtClean="0">
                <a:solidFill>
                  <a:srgbClr val="000000"/>
                </a:solidFill>
                <a:latin typeface="Times New Roman" panose="02020603050405020304" pitchFamily="18" charset="0"/>
              </a:rPr>
              <a:t>кей</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уақыттарда</a:t>
            </a:r>
            <a:r>
              <a:rPr lang="ru-RU" sz="1200" dirty="0" smtClean="0">
                <a:solidFill>
                  <a:srgbClr val="000000"/>
                </a:solidFill>
                <a:latin typeface="Times New Roman" panose="02020603050405020304" pitchFamily="18" charset="0"/>
              </a:rPr>
              <a:t> 23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2-4,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6-8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just"/>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14 ақпанға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13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14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prstClr val="black"/>
                </a:solidFill>
                <a:latin typeface="Times New Roman" pitchFamily="18" charset="0"/>
                <a:cs typeface="Times New Roman" pitchFamily="18" charset="0"/>
              </a:rPr>
              <a:t>Көшпелі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екпіні 15-20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16035</TotalTime>
  <Words>595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2083</cp:revision>
  <cp:lastPrinted>2021-07-01T07:38:07Z</cp:lastPrinted>
  <dcterms:created xsi:type="dcterms:W3CDTF">2018-03-27T06:03:00Z</dcterms:created>
  <dcterms:modified xsi:type="dcterms:W3CDTF">2022-02-12T07:55:05Z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