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21915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43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046682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Ночью снег.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переменных направлений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 мороза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12978</TotalTime>
  <Words>590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2183</cp:revision>
  <cp:lastPrinted>2021-07-01T03:56:27Z</cp:lastPrinted>
  <dcterms:created xsi:type="dcterms:W3CDTF">2018-03-27T06:03:00Z</dcterms:created>
  <dcterms:modified xsi:type="dcterms:W3CDTF">2022-02-12T08:13:00Z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