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7498711"/>
              </p:ext>
            </p:extLst>
          </p:nvPr>
        </p:nvGraphicFramePr>
        <p:xfrm>
          <a:off x="307975" y="2588895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56208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Ночью небольшой снег, днем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 м/с. Температура воздуха ночью 13-15, днем 5-7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14 февраля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13-15 мороза.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84750" y="1801665"/>
            <a:ext cx="4720543" cy="138499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12,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BFA5ACDF-0377-4D57-B64D-576034CD1590}"/>
              </a:ext>
            </a:extLst>
          </p:cNvPr>
          <p:cNvSpPr txBox="1"/>
          <p:nvPr/>
        </p:nvSpPr>
        <p:spPr>
          <a:xfrm>
            <a:off x="4996998" y="2912682"/>
            <a:ext cx="4736417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14661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2147</cp:revision>
  <cp:lastPrinted>2021-11-30T05:55:24Z</cp:lastPrinted>
  <dcterms:created xsi:type="dcterms:W3CDTF">2018-03-27T06:03:00Z</dcterms:created>
  <dcterms:modified xsi:type="dcterms:W3CDTF">2022-02-12T08:11:29Z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