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93944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Кызылорда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юго-западный 9-14 м/с. Температура воздуха ночью 0-2 мороза, днем 4-6тепла.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осадки (дождь, снег). Ветер юго-западный 9-14, порывы 15-20 м/с. Температура воздуха ночью 0-2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инженер М. Садуакасов</a:t>
            </a: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02.2022 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11:45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12823</TotalTime>
  <Words>617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2004</cp:revision>
  <cp:lastPrinted>2021-07-01T03:56:27Z</cp:lastPrinted>
  <dcterms:created xsi:type="dcterms:W3CDTF">2018-03-27T06:03:00Z</dcterms:created>
  <dcterms:modified xsi:type="dcterms:W3CDTF">2022-02-12T08:09:55Z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