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547377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1516" y="3490242"/>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902870"/>
              </p:ext>
            </p:extLst>
          </p:nvPr>
        </p:nvGraphicFramePr>
        <p:xfrm>
          <a:off x="5028190" y="3960238"/>
          <a:ext cx="4691064" cy="2590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Қалқыма бқлшектері РМ-2,5</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a:t>
                      </a:r>
                      <a:r>
                        <a:rPr lang="kk-KZ" sz="1000" baseline="0" dirty="0" smtClean="0">
                          <a:solidFill>
                            <a:schemeClr val="tx1"/>
                          </a:solidFill>
                          <a:latin typeface="Times New Roman" panose="02020603050405020304" pitchFamily="18" charset="0"/>
                          <a:cs typeface="Times New Roman" panose="02020603050405020304" pitchFamily="18" charset="0"/>
                        </a:rPr>
                        <a:t>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13 </a:t>
            </a:r>
            <a:r>
              <a:rPr lang="ru-RU" sz="1200" b="1" dirty="0" err="1" smtClean="0">
                <a:latin typeface="Times New Roman" pitchFamily="18" charset="0"/>
                <a:cs typeface="Times New Roman" pitchFamily="18" charset="0"/>
              </a:rPr>
              <a:t>ақпанға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solidFill>
                  <a:srgbClr val="000000"/>
                </a:solidFill>
                <a:latin typeface="Times New Roman" pitchFamily="18" charset="0"/>
                <a:cs typeface="Times New Roman" panose="02020603050405020304" pitchFamily="18" charset="0"/>
                <a:sym typeface="+mn-ea"/>
              </a:rPr>
              <a:t>        Ж</a:t>
            </a:r>
            <a:r>
              <a:rPr lang="kk-KZ" sz="1200" dirty="0" smtClean="0">
                <a:solidFill>
                  <a:prstClr val="black"/>
                </a:solidFill>
                <a:latin typeface="Times New Roman" pitchFamily="18" charset="0"/>
                <a:cs typeface="Times New Roman" pitchFamily="18" charset="0"/>
              </a:rPr>
              <a:t>ауын-шашынсыз. Кей уақытта тұман болады. Оңтүстік-батыстан </a:t>
            </a:r>
            <a:r>
              <a:rPr lang="kk-KZ" sz="1200" dirty="0">
                <a:solidFill>
                  <a:prstClr val="black"/>
                </a:solidFill>
                <a:latin typeface="Times New Roman" pitchFamily="18" charset="0"/>
                <a:cs typeface="Times New Roman" pitchFamily="18" charset="0"/>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градус аяз, күндіз 3-5 </a:t>
            </a:r>
            <a:r>
              <a:rPr lang="kk-KZ" sz="1200" dirty="0">
                <a:solidFill>
                  <a:prstClr val="black"/>
                </a:solidFill>
                <a:latin typeface="Times New Roman" pitchFamily="18" charset="0"/>
                <a:cs typeface="Times New Roman" pitchFamily="18" charset="0"/>
              </a:rPr>
              <a:t>градус 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endParaRPr lang="ru-RU" sz="1200" dirty="0">
              <a:solidFill>
                <a:prstClr val="black"/>
              </a:solidFill>
              <a:latin typeface="Times New Roman" pitchFamily="18" charset="0"/>
              <a:cs typeface="Times New Roman" pitchFamily="18" charset="0"/>
            </a:endParaRPr>
          </a:p>
          <a:p>
            <a:pPr algn="just"/>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itchFamily="18" charset="0"/>
                <a:cs typeface="Times New Roman" pitchFamily="18" charset="0"/>
              </a:rPr>
              <a:t>        Жауын-шашынсыз. Кей </a:t>
            </a:r>
            <a:r>
              <a:rPr lang="kk-KZ" sz="1200" dirty="0">
                <a:solidFill>
                  <a:prstClr val="black"/>
                </a:solidFill>
                <a:latin typeface="Times New Roman" pitchFamily="18" charset="0"/>
                <a:cs typeface="Times New Roman" pitchFamily="18" charset="0"/>
              </a:rPr>
              <a:t>уақытта </a:t>
            </a:r>
            <a:r>
              <a:rPr lang="kk-KZ" sz="1200" dirty="0" smtClean="0">
                <a:solidFill>
                  <a:prstClr val="black"/>
                </a:solidFill>
                <a:latin typeface="Times New Roman" pitchFamily="18" charset="0"/>
                <a:cs typeface="Times New Roman" pitchFamily="18" charset="0"/>
              </a:rPr>
              <a:t>тұман болады. Оңтүстік-батыстан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екпіні 15-20, кей уақытта 23-28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градус аяз болады</a:t>
            </a:r>
            <a:r>
              <a:rPr lang="kk-KZ" sz="1200" dirty="0">
                <a:solidFill>
                  <a:prstClr val="black"/>
                </a:solidFill>
                <a:latin typeface="Times New Roman" pitchFamily="18" charset="0"/>
                <a:cs typeface="Times New Roman" pitchFamily="18" charset="0"/>
              </a:rPr>
              <a:t>.  </a:t>
            </a:r>
          </a:p>
          <a:p>
            <a:pPr indent="182563" algn="just"/>
            <a:endParaRPr lang="ru-RU" sz="1200" dirty="0">
              <a:latin typeface="Times New Roman" pitchFamily="18" charset="0"/>
              <a:cs typeface="Times New Roman" pitchFamily="18" charset="0"/>
            </a:endParaRPr>
          </a:p>
        </p:txBody>
      </p:sp>
      <p:sp>
        <p:nvSpPr>
          <p:cNvPr id="21" name="TextBox 13"/>
          <p:cNvSpPr txBox="1"/>
          <p:nvPr/>
        </p:nvSpPr>
        <p:spPr>
          <a:xfrm>
            <a:off x="5025008" y="258602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13219</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2157</cp:revision>
  <cp:lastPrinted>2022-02-12T07:00:48Z</cp:lastPrinted>
  <dcterms:created xsi:type="dcterms:W3CDTF">2018-03-27T06:03:00Z</dcterms:created>
  <dcterms:modified xsi:type="dcterms:W3CDTF">2022-02-12T08:23:26Z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