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1833797"/>
              </p:ext>
            </p:extLst>
          </p:nvPr>
        </p:nvGraphicFramePr>
        <p:xfrm>
          <a:off x="307975" y="2515344"/>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dirty="0" smtClean="0">
                          <a:solidFill>
                            <a:srgbClr val="002060"/>
                          </a:solidFill>
                          <a:latin typeface="Times New Roman" panose="02020603050405020304" pitchFamily="18" charset="0"/>
                          <a:cs typeface="Times New Roman" panose="02020603050405020304" pitchFamily="18" charset="0"/>
                        </a:rPr>
                        <a:t>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Риддер</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39858" y="3776225"/>
            <a:ext cx="4840289" cy="276999"/>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5836234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21200" y="146894"/>
            <a:ext cx="4794914"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a:solidFill>
                  <a:prstClr val="black"/>
                </a:solidFill>
                <a:latin typeface="Times New Roman" panose="02020603050405020304" pitchFamily="18" charset="0"/>
                <a:cs typeface="Times New Roman" panose="02020603050405020304" pitchFamily="18" charset="0"/>
              </a:rPr>
              <a:t>ақпанға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Қар, жаяу бұрқасын. Жел оңтүстік-шығыстан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14 ақпанға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Қар, жаяу бұрқасын. Жел оңтүстік-батыстан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9858" y="33158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7850" y="220625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13 ақпан</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14 </a:t>
            </a:r>
            <a:r>
              <a:rPr lang="ru-RU" sz="1200" dirty="0" err="1">
                <a:solidFill>
                  <a:prstClr val="black"/>
                </a:solidFill>
                <a:latin typeface="Times New Roman" panose="02020603050405020304" pitchFamily="18" charset="0"/>
                <a:cs typeface="Times New Roman" panose="02020603050405020304" pitchFamily="18" charset="0"/>
              </a:rPr>
              <a:t>ақпанға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14123</TotalTime>
  <Words>545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2084</cp:revision>
  <cp:lastPrinted>2021-07-01T03:56:27Z</cp:lastPrinted>
  <dcterms:created xsi:type="dcterms:W3CDTF">2018-03-27T06:03:00Z</dcterms:created>
  <dcterms:modified xsi:type="dcterms:W3CDTF">2022-02-12T08:14:37Z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