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12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13 ақпанға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 Түнде және таңертең тұман түседі. Батыстан жел соғады, күші 8-13 м/с. Ауа температурасы түнде  3-5 градус аяз, күндіз 4-6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14 </a:t>
            </a:r>
            <a:r>
              <a:rPr lang="ru-RU" sz="1200" b="1" dirty="0" err="1" smtClean="0">
                <a:latin typeface="Times New Roman" pitchFamily="18" charset="0"/>
                <a:cs typeface="Times New Roman" pitchFamily="18" charset="0"/>
              </a:rPr>
              <a:t>ақпанға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13 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ақпанға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атыстан жел соғады, күші 8-13, екпіні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13067</TotalTime>
  <Words>599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2158</cp:revision>
  <cp:lastPrinted>2021-07-01T03:56:27Z</cp:lastPrinted>
  <dcterms:created xsi:type="dcterms:W3CDTF">2018-03-27T06:03:00Z</dcterms:created>
  <dcterms:modified xsi:type="dcterms:W3CDTF">2022-02-12T08:30:04Z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