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928674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15241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переходом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9-14, днем порывы 15-20, временами 23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14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13857</TotalTime>
  <Words>544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2028</cp:revision>
  <cp:lastPrinted>2021-10-15T03:50:29Z</cp:lastPrinted>
  <dcterms:created xsi:type="dcterms:W3CDTF">2018-03-27T06:03:00Z</dcterms:created>
  <dcterms:modified xsi:type="dcterms:W3CDTF">2022-02-12T07:55:08Z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