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0442179"/>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49271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13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Түнде аздаған қар, күндіз қар. Оңтүстік-батыстан </a:t>
            </a:r>
            <a:r>
              <a:rPr lang="ru-RU" sz="1100" dirty="0">
                <a:latin typeface="Times New Roman" panose="02020603050405020304" pitchFamily="18" charset="0"/>
                <a:cs typeface="Times New Roman" panose="02020603050405020304" pitchFamily="18" charset="0"/>
              </a:rPr>
              <a:t>жел соғады, күші 9-14 </a:t>
            </a:r>
            <a:r>
              <a:rPr lang="kk-KZ" sz="1100" dirty="0">
                <a:latin typeface="Times New Roman" panose="02020603050405020304" pitchFamily="18" charset="0"/>
                <a:cs typeface="Times New Roman" panose="02020603050405020304" pitchFamily="18" charset="0"/>
              </a:rPr>
              <a:t>м/с. Ауа температурасы түнде 13-15, күндіз 5-7 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13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a:t>
            </a:r>
            <a:r>
              <a:rPr lang="kk-KZ" sz="1100" dirty="0">
                <a:latin typeface="Times New Roman" panose="02020603050405020304" pitchFamily="18" charset="0"/>
                <a:ea typeface="Times New Roman" panose="02020603050405020304" pitchFamily="18" charset="0"/>
              </a:rPr>
              <a:t>ығыстан</a:t>
            </a:r>
            <a:r>
              <a:rPr lang="ru-RU" sz="1100" dirty="0">
                <a:latin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0796" y="1776295"/>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14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C5FC8EA1-CD8D-4ECE-8013-2D8D899DAE06}"/>
              </a:ext>
            </a:extLst>
          </p:cNvPr>
          <p:cNvSpPr txBox="1"/>
          <p:nvPr/>
        </p:nvSpPr>
        <p:spPr>
          <a:xfrm>
            <a:off x="5000020" y="2831385"/>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14931</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2183</cp:revision>
  <cp:lastPrinted>2022-02-09T05:34:48Z</cp:lastPrinted>
  <dcterms:created xsi:type="dcterms:W3CDTF">2018-03-27T06:03:00Z</dcterms:created>
  <dcterms:modified xsi:type="dcterms:W3CDTF">2022-02-12T08:11:26Z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