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4155" y="3496513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053861"/>
              </p:ext>
            </p:extLst>
          </p:nvPr>
        </p:nvGraphicFramePr>
        <p:xfrm>
          <a:off x="5028962" y="3938276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81562" y="79402"/>
            <a:ext cx="48799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8-10 мороза, днем 1 мороза-1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14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снег). Ветер западный 5-10 м/с. Температура воздуха ночью 7-9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12941</TotalTime>
  <Words>575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2087</cp:revision>
  <cp:lastPrinted>2021-07-01T03:56:27Z</cp:lastPrinted>
  <dcterms:created xsi:type="dcterms:W3CDTF">2018-03-27T06:03:00Z</dcterms:created>
  <dcterms:modified xsi:type="dcterms:W3CDTF">2022-02-12T08:20:09Z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