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6009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осадки (дождь, снег), гололед. Временами туман. Ветер западный 5-10 м/с. Температура воздуха ночью 2-4 мороза, днем 1 мороза-1 тепла.</a:t>
            </a:r>
          </a:p>
          <a:p>
            <a:pPr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осадков, туман. Ветер южный 6-11 м/с. Температура воздуха ночью 1-3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12737</TotalTime>
  <Words>602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2004</cp:revision>
  <cp:lastPrinted>2021-07-01T03:56:27Z</cp:lastPrinted>
  <dcterms:created xsi:type="dcterms:W3CDTF">2018-03-27T06:03:00Z</dcterms:created>
  <dcterms:modified xsi:type="dcterms:W3CDTF">2022-02-11T08:31:22Z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