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3333364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864595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в целом по городу ожидается пониженный 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212365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12 февраля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Временами осадки (дождь, снег), туман, гололед. Ветер юго-западный 9-14, порывы 15-20 м/с, ночью временами 25 м/с.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Температура воздуха ночью и днем 1-3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12 февраля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по 09 ч. 13 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Без осадков. Временами туман, гололед. Ветер юго-западный 9-14 м/с. Температура воздуха ночью 1-3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02733" y="34312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12924</TotalTime>
  <Words>616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2085</cp:revision>
  <cp:lastPrinted>2022-01-19T06:52:39Z</cp:lastPrinted>
  <dcterms:created xsi:type="dcterms:W3CDTF">2018-03-27T06:03:00Z</dcterms:created>
  <dcterms:modified xsi:type="dcterms:W3CDTF">2022-02-11T08:47:57Z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