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12472079"/>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smtClean="0">
                          <a:solidFill>
                            <a:srgbClr val="002060"/>
                          </a:solidFill>
                          <a:latin typeface="Times New Roman" panose="02020603050405020304" pitchFamily="18" charset="0"/>
                          <a:cs typeface="Times New Roman" panose="02020603050405020304" pitchFamily="18" charset="0"/>
                        </a:rPr>
                        <a:t>№42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357754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885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12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11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12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жаңбыр</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қар</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көктайғақ</a:t>
            </a:r>
            <a:r>
              <a:rPr lang="ru-RU" sz="1200" dirty="0">
                <a:solidFill>
                  <a:srgbClr val="000000"/>
                </a:solidFill>
                <a:latin typeface="Times New Roman" panose="02020603050405020304" pitchFamily="18" charset="0"/>
                <a:cs typeface="Times New Roman" panose="02020603050405020304" pitchFamily="18" charset="0"/>
                <a:sym typeface="+mn-ea"/>
              </a:rPr>
              <a:t>. Кей </a:t>
            </a:r>
            <a:r>
              <a:rPr lang="ru-RU" sz="1200" dirty="0" err="1">
                <a:solidFill>
                  <a:srgbClr val="000000"/>
                </a:solidFill>
                <a:latin typeface="Times New Roman" panose="02020603050405020304" pitchFamily="18" charset="0"/>
                <a:cs typeface="Times New Roman" panose="02020603050405020304" pitchFamily="18" charset="0"/>
                <a:sym typeface="+mn-ea"/>
              </a:rPr>
              <a:t>уақытта</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тұман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батыстан</a:t>
            </a:r>
            <a:r>
              <a:rPr lang="ru-RU" sz="1200" dirty="0">
                <a:solidFill>
                  <a:srgbClr val="000000"/>
                </a:solidFill>
                <a:latin typeface="Times New Roman" panose="02020603050405020304" pitchFamily="18" charset="0"/>
                <a:cs typeface="Times New Roman" panose="02020603050405020304" pitchFamily="18" charset="0"/>
                <a:sym typeface="+mn-ea"/>
              </a:rPr>
              <a:t> 5-10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2-4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1 аяз-1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13 ақпанға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12 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13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тұман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оңтүстіктан</a:t>
            </a:r>
            <a:r>
              <a:rPr lang="ru-RU" sz="1200" dirty="0">
                <a:solidFill>
                  <a:srgbClr val="000000"/>
                </a:solidFill>
                <a:latin typeface="Times New Roman" panose="02020603050405020304" pitchFamily="18" charset="0"/>
                <a:cs typeface="Times New Roman" panose="02020603050405020304" pitchFamily="18" charset="0"/>
                <a:sym typeface="+mn-ea"/>
              </a:rPr>
              <a:t> 6-11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1-3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050" dirty="0">
                <a:solidFill>
                  <a:schemeClr val="tx1"/>
                </a:solidFill>
                <a:latin typeface="Times New Roman" panose="02020603050405020304" pitchFamily="18" charset="0"/>
                <a:cs typeface="Times New Roman" panose="02020603050405020304" pitchFamily="18" charset="0"/>
              </a:rPr>
              <a:t> </a:t>
            </a:r>
            <a:r>
              <a:rPr lang="ru-RU" sz="1050" dirty="0" smtClean="0">
                <a:solidFill>
                  <a:schemeClr val="tx1"/>
                </a:solidFill>
                <a:latin typeface="Times New Roman" panose="02020603050405020304" pitchFamily="18" charset="0"/>
                <a:cs typeface="Times New Roman" panose="02020603050405020304" pitchFamily="18" charset="0"/>
              </a:rPr>
              <a:t>12</a:t>
            </a:r>
            <a:r>
              <a:rPr lang="ru-RU" sz="1200" dirty="0" smtClean="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ақпан</a:t>
            </a:r>
            <a:r>
              <a:rPr lang="ru-RU" sz="1200" dirty="0">
                <a:solidFill>
                  <a:schemeClr val="tx1"/>
                </a:solidFill>
                <a:latin typeface="Times New Roman" pitchFamily="18" charset="0"/>
                <a:cs typeface="Times New Roman" pitchFamily="18" charset="0"/>
              </a:rPr>
              <a:t>, 2022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13 </a:t>
            </a:r>
            <a:r>
              <a:rPr lang="ru-RU" sz="1200" dirty="0" err="1">
                <a:solidFill>
                  <a:schemeClr val="tx1"/>
                </a:solidFill>
                <a:latin typeface="Times New Roman" pitchFamily="18" charset="0"/>
                <a:cs typeface="Times New Roman" pitchFamily="18" charset="0"/>
              </a:rPr>
              <a:t>ақпанына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қараған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түні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метеорологиялық</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жағдайлар</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ыдырауына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етеді</a:t>
            </a:r>
            <a:r>
              <a:rPr lang="ru-RU" sz="1200" dirty="0">
                <a:solidFill>
                  <a:schemeClr val="tx1"/>
                </a:solidFill>
                <a:latin typeface="Times New Roman" pitchFamily="18" charset="0"/>
                <a:cs typeface="Times New Roman" pitchFamily="18" charset="0"/>
              </a:rPr>
              <a:t>.</a:t>
            </a:r>
          </a:p>
          <a:p>
            <a:pPr indent="180975" algn="just"/>
            <a:r>
              <a:rPr lang="ru-RU" sz="1200" dirty="0" err="1" smtClean="0">
                <a:solidFill>
                  <a:schemeClr val="tx1"/>
                </a:solidFill>
                <a:latin typeface="Times New Roman" pitchFamily="18" charset="0"/>
                <a:cs typeface="Times New Roman" pitchFamily="18" charset="0"/>
              </a:rPr>
              <a:t>Жалпы</a:t>
            </a:r>
            <a:r>
              <a:rPr lang="ru-RU" sz="1200" dirty="0" smtClean="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төмен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күтілуде</a:t>
            </a:r>
            <a:r>
              <a:rPr lang="ru-RU" sz="1200" dirty="0">
                <a:solidFill>
                  <a:schemeClr val="tx1"/>
                </a:solidFill>
                <a:latin typeface="Times New Roman" pitchFamily="18" charset="0"/>
                <a:cs typeface="Times New Roman" pitchFamily="18" charset="0"/>
              </a:rPr>
              <a:t>.</a:t>
            </a:r>
            <a:endParaRPr lang="ru-RU" dirty="0">
              <a:solidFill>
                <a:schemeClr val="tx1"/>
              </a:solidFill>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13060</TotalTime>
  <Words>571</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2066</cp:revision>
  <cp:lastPrinted>2021-07-01T07:38:07Z</cp:lastPrinted>
  <dcterms:created xsi:type="dcterms:W3CDTF">2018-03-27T06:03:00Z</dcterms:created>
  <dcterms:modified xsi:type="dcterms:W3CDTF">2022-02-11T08:29:55Z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