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354101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13273741"/>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12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11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12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 таңертең және күндіз қатты </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болады. Батыстан, солтүстік-батыстан жел соғады, күші 8-13, екпіні 15-20 м/с. Ауа температурасы түнде   және күндіз 3-5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13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12 ақпаннан 09 сағ. 13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тұман болады. батыстан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12972</TotalTime>
  <Words>605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2138</cp:revision>
  <cp:lastPrinted>2021-07-01T03:56:27Z</cp:lastPrinted>
  <dcterms:created xsi:type="dcterms:W3CDTF">2018-03-27T06:03:00Z</dcterms:created>
  <dcterms:modified xsi:type="dcterms:W3CDTF">2022-02-11T08:54:52Z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