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8323724"/>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5190263"/>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062103"/>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11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12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100" dirty="0">
                <a:latin typeface="Times New Roman KZ" pitchFamily="18" charset="0"/>
                <a:ea typeface="Times New Roman KZ" pitchFamily="18" charset="0"/>
                <a:cs typeface="Times New Roman" pitchFamily="18" charset="0"/>
              </a:rPr>
              <a:t>Көшпелі бұлтты, таңертен және күндіз жауын-шашын (жаңбыр, қар), көктайғақ</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Батыстан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18-10</a:t>
            </a:r>
            <a:r>
              <a:rPr lang="kk-KZ" sz="1100" dirty="0">
                <a:latin typeface="Times New Roman KZ" pitchFamily="18" charset="0"/>
                <a:ea typeface="Times New Roman KZ" pitchFamily="18" charset="0"/>
                <a:cs typeface="Times New Roman" pitchFamily="18" charset="0"/>
              </a:rPr>
              <a:t>, күндіз 1 градус аяз-1 градус жылы</a:t>
            </a:r>
            <a:r>
              <a:rPr lang="kk-KZ" sz="1200" dirty="0" smtClean="0">
                <a:latin typeface="Times New Roman KZ" pitchFamily="18" charset="0"/>
                <a:ea typeface="Times New Roman KZ" pitchFamily="18" charset="0"/>
                <a:cs typeface="Times New Roman" pitchFamily="18" charset="0"/>
              </a:rPr>
              <a:t>.</a:t>
            </a:r>
          </a:p>
          <a:p>
            <a:pPr indent="180975" algn="just"/>
            <a:endParaRPr lang="kk-KZ" sz="1200" dirty="0">
              <a:latin typeface="Times New Roman KZ" pitchFamily="18" charset="0"/>
              <a:ea typeface="Times New Roman KZ"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13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12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13</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 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Батыстан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7-9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12856</TotalTime>
  <Words>559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2021-07-01T03:56:27Z</cp:lastPrinted>
  <dcterms:created xsi:type="dcterms:W3CDTF">2018-03-27T06:03:00Z</dcterms:created>
  <dcterms:modified xsi:type="dcterms:W3CDTF">2022-02-11T08:45:58Z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