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26116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февраля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временами ожидается снег, днем гололед,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юго-западный 9-14, днем порывы 18 м/с, Температура воздуха ночью 6-8,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ложбины циклона ожидается небольшой снег. Ветер западный 9-14 м/с. Температура воздуха 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1322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февраля, 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12912</TotalTime>
  <Words>626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2058</cp:revision>
  <cp:lastPrinted>2021-02-03T11:37:00Z</cp:lastPrinted>
  <dcterms:created xsi:type="dcterms:W3CDTF">2018-03-27T06:03:00Z</dcterms:created>
  <dcterms:modified xsi:type="dcterms:W3CDTF">2022-02-11T07:46:50Z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