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13979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Днем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9-14 м/с. Температура воздуха ночью 25-27, днем 12-14 мороза.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13 февраля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13978</TotalTime>
  <Words>614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2110</cp:revision>
  <cp:lastPrinted>2021-11-30T05:55:24Z</cp:lastPrinted>
  <dcterms:created xsi:type="dcterms:W3CDTF">2018-03-27T06:03:00Z</dcterms:created>
  <dcterms:modified xsi:type="dcterms:W3CDTF">2022-02-11T08:39:23Z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