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6972504"/>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қар жауады, жаяу бұрқасын күтіледі. Жел 9-14 м/с. Ауаның температурасы түнде 15-17, күндіз 9-11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5-10 м/с. Ауаның температурасы түнде 11-13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8287247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2053</cp:revision>
  <cp:lastPrinted>2021-07-01T07:38:07Z</cp:lastPrinted>
  <dcterms:created xsi:type="dcterms:W3CDTF">2018-03-27T06:03:00Z</dcterms:created>
  <dcterms:modified xsi:type="dcterms:W3CDTF">2022-02-11T08:15:24Z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