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54461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7137816"/>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Бұ</a:t>
            </a:r>
            <a:r>
              <a:rPr lang="ru-RU" sz="1200" dirty="0" err="1">
                <a:latin typeface="Times New Roman" panose="02020603050405020304" pitchFamily="18" charset="0"/>
                <a:cs typeface="Times New Roman" panose="02020603050405020304" pitchFamily="18" charset="0"/>
              </a:rPr>
              <a:t>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түрінде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ауысып</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13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13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қар, көктайғақ.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13075</TotalTime>
  <Words>597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2021-07-01T03:56:27Z</cp:lastPrinted>
  <dcterms:created xsi:type="dcterms:W3CDTF">2018-03-27T06:03:00Z</dcterms:created>
  <dcterms:modified xsi:type="dcterms:W3CDTF">2022-02-11T08:51:51Z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