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8719540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0628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13 февраля 2022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11 февраля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6680703"/>
              </p:ext>
            </p:extLst>
          </p:nvPr>
        </p:nvGraphicFramePr>
        <p:xfrm>
          <a:off x="5045567" y="4035427"/>
          <a:ext cx="4645722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64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11 февраля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 12 февраля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еременная облачность, осадки, утром и днем сильные (дождь, снег), днем гололед. Ветер западный, северо-западный 8-13, порывы 15-20 м/с. Температура воздуха ночью и днем 3-5 тепла.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12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13 февраля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Переменная облачность, без осадков, туман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западный 8-13 м/с. Температура воздуха ночью 3-5 мороза.</a:t>
            </a: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5120" y="327410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12792</TotalTime>
  <Words>632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2059</cp:revision>
  <cp:lastPrinted>2021-07-01T03:56:27Z</cp:lastPrinted>
  <dcterms:created xsi:type="dcterms:W3CDTF">2018-03-27T06:03:00Z</dcterms:created>
  <dcterms:modified xsi:type="dcterms:W3CDTF">2022-02-11T08:55:24Z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