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853444590"/>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Қостанай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26728901"/>
              </p:ext>
            </p:extLst>
          </p:nvPr>
        </p:nvGraphicFramePr>
        <p:xfrm>
          <a:off x="307975" y="2588895"/>
          <a:ext cx="4465638" cy="199223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smtClean="0">
                          <a:solidFill>
                            <a:srgbClr val="002060"/>
                          </a:solidFill>
                          <a:latin typeface="Times New Roman" panose="02020603050405020304" pitchFamily="18" charset="0"/>
                          <a:cs typeface="Times New Roman" panose="02020603050405020304" pitchFamily="18" charset="0"/>
                        </a:rPr>
                        <a:t>№42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ақпан</a:t>
                      </a:r>
                      <a:endParaRPr lang="zh-CN" altLang="x-none" sz="1200" b="1" i="1"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2999" y="114301"/>
            <a:ext cx="4824413"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Қостанай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latin typeface="Times New Roman" panose="02020603050405020304" pitchFamily="18" charset="0"/>
                <a:cs typeface="Times New Roman" panose="02020603050405020304" pitchFamily="18" charset="0"/>
              </a:rPr>
              <a:t>12 ақпанға </a:t>
            </a:r>
          </a:p>
          <a:p>
            <a:pPr lvl="0" algn="ctr"/>
            <a:r>
              <a:rPr lang="kk-KZ" altLang="ru-RU" sz="1200" b="1" dirty="0">
                <a:latin typeface="Times New Roman" panose="02020603050405020304" pitchFamily="18" charset="0"/>
                <a:cs typeface="Times New Roman" panose="02020603050405020304" pitchFamily="18" charset="0"/>
              </a:rPr>
              <a:t>   2021 </a:t>
            </a:r>
            <a:r>
              <a:rPr lang="kk-KZ" altLang="ru-RU" sz="1200" b="1" dirty="0" smtClean="0">
                <a:latin typeface="Times New Roman" panose="02020603050405020304" pitchFamily="18" charset="0"/>
                <a:cs typeface="Times New Roman" panose="02020603050405020304" pitchFamily="18" charset="0"/>
              </a:rPr>
              <a:t>ж. 11 ақпан 21 сағ. бастап 12 ақпан 21 сағ. </a:t>
            </a:r>
            <a:r>
              <a:rPr lang="kk-KZ" altLang="ru-RU" sz="1200" b="1" dirty="0">
                <a:latin typeface="Times New Roman" panose="02020603050405020304" pitchFamily="18" charset="0"/>
                <a:cs typeface="Times New Roman" panose="02020603050405020304" pitchFamily="18" charset="0"/>
              </a:rPr>
              <a:t>дейін</a:t>
            </a:r>
          </a:p>
          <a:p>
            <a:pPr lvl="0" indent="180975" algn="just"/>
            <a:r>
              <a:rPr lang="kk-KZ" sz="1200" dirty="0">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ауысады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12-14</a:t>
            </a:r>
            <a:r>
              <a:rPr lang="kk-KZ" altLang="ru-RU" sz="1200" dirty="0">
                <a:latin typeface="Times New Roman" panose="02020603050405020304" pitchFamily="18" charset="0"/>
                <a:cs typeface="Times New Roman" panose="02020603050405020304" pitchFamily="18" charset="0"/>
              </a:rPr>
              <a:t>, күндіз 8-10 градус аяз болады.</a:t>
            </a:r>
          </a:p>
          <a:p>
            <a:pPr lvl="0" indent="182563" algn="ctr"/>
            <a:r>
              <a:rPr lang="kk-KZ" sz="1200" b="1" dirty="0">
                <a:latin typeface="Times New Roman" panose="02020603050405020304" pitchFamily="18" charset="0"/>
                <a:cs typeface="Times New Roman" panose="02020603050405020304" pitchFamily="18" charset="0"/>
              </a:rPr>
              <a:t>13 ақпанға</a:t>
            </a:r>
            <a:r>
              <a:rPr lang="ru-RU" sz="1200" b="1" dirty="0">
                <a:latin typeface="Times New Roman" panose="02020603050405020304" pitchFamily="18" charset="0"/>
                <a:cs typeface="Times New Roman" panose="02020603050405020304" pitchFamily="18" charset="0"/>
              </a:rPr>
              <a:t> 2022 </a:t>
            </a:r>
            <a:r>
              <a:rPr lang="ru-RU" sz="1200" b="1" dirty="0" err="1">
                <a:latin typeface="Times New Roman" panose="02020603050405020304" pitchFamily="18" charset="0"/>
                <a:cs typeface="Times New Roman" panose="02020603050405020304" pitchFamily="18" charset="0"/>
              </a:rPr>
              <a:t>жылғы</a:t>
            </a:r>
            <a:endParaRPr lang="ru-RU" sz="1200" b="1" dirty="0">
              <a:latin typeface="Times New Roman" panose="02020603050405020304" pitchFamily="18" charset="0"/>
              <a:cs typeface="Times New Roman" panose="02020603050405020304" pitchFamily="18" charset="0"/>
            </a:endParaRPr>
          </a:p>
          <a:p>
            <a:pPr lvl="0" indent="182563" algn="ctr"/>
            <a:r>
              <a:rPr lang="ru-RU" sz="1200" b="1" dirty="0">
                <a:latin typeface="Times New Roman" panose="02020603050405020304" pitchFamily="18" charset="0"/>
                <a:cs typeface="Times New Roman" panose="02020603050405020304" pitchFamily="18" charset="0"/>
              </a:rPr>
              <a:t>12 </a:t>
            </a:r>
            <a:r>
              <a:rPr lang="ru-RU" sz="1200" b="1" dirty="0" err="1" smtClean="0">
                <a:latin typeface="Times New Roman" panose="02020603050405020304" pitchFamily="18" charset="0"/>
                <a:cs typeface="Times New Roman" panose="02020603050405020304" pitchFamily="18" charset="0"/>
              </a:rPr>
              <a:t>ақпан</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13 </a:t>
            </a:r>
            <a:r>
              <a:rPr lang="ru-RU" sz="1200" b="1" dirty="0" err="1" smtClean="0">
                <a:latin typeface="Times New Roman" panose="02020603050405020304" pitchFamily="18" charset="0"/>
                <a:cs typeface="Times New Roman" panose="02020603050405020304" pitchFamily="18" charset="0"/>
              </a:rPr>
              <a:t>ақпан</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9-ға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anose="02020603050405020304" pitchFamily="18" charset="0"/>
                <a:cs typeface="Times New Roman" panose="02020603050405020304" pitchFamily="18" charset="0"/>
              </a:rPr>
              <a:t>Қар.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12-14 градус</a:t>
            </a:r>
            <a:r>
              <a:rPr lang="kk-KZ" sz="1200" dirty="0">
                <a:latin typeface="Times New Roman" panose="02020603050405020304" pitchFamily="18" charset="0"/>
                <a:cs typeface="Times New Roman" panose="02020603050405020304" pitchFamily="18" charset="0"/>
              </a:rPr>
              <a:t> аяз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болады</a:t>
            </a:r>
            <a:r>
              <a:rPr lang="ru-RU"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380861633"/>
              </p:ext>
            </p:extLst>
          </p:nvPr>
        </p:nvGraphicFramePr>
        <p:xfrm>
          <a:off x="5021266" y="4534534"/>
          <a:ext cx="4667576" cy="1893753"/>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3071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262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618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652201443"/>
              </p:ext>
            </p:extLst>
          </p:nvPr>
        </p:nvGraphicFramePr>
        <p:xfrm>
          <a:off x="4973638" y="6464130"/>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032" y="4104371"/>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ақпан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04494" y="341526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04494" y="2218716"/>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12, 13 </a:t>
            </a:r>
            <a:r>
              <a:rPr lang="ru-RU" sz="1200" dirty="0" err="1" smtClean="0">
                <a:solidFill>
                  <a:schemeClr val="tx1"/>
                </a:solidFill>
                <a:latin typeface="Times New Roman" panose="02020603050405020304" pitchFamily="18" charset="0"/>
                <a:cs typeface="Times New Roman" panose="02020603050405020304" pitchFamily="18" charset="0"/>
              </a:rPr>
              <a:t>ақпанға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28589" y="4659557"/>
            <a:ext cx="4794304"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922" y="4521817"/>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864712609"/>
              </p:ext>
            </p:extLst>
          </p:nvPr>
        </p:nvGraphicFramePr>
        <p:xfrm>
          <a:off x="5331002" y="548496"/>
          <a:ext cx="4167505" cy="804672"/>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0,13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13405</TotalTime>
  <Words>559</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2139</cp:revision>
  <cp:lastPrinted>2021-07-01T07:38:07Z</cp:lastPrinted>
  <dcterms:created xsi:type="dcterms:W3CDTF">2018-03-27T06:03:00Z</dcterms:created>
  <dcterms:modified xsi:type="dcterms:W3CDTF">2022-02-11T08:27:36Z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