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44455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511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25-27°,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5-7° мороза. </a:t>
            </a:r>
          </a:p>
          <a:p>
            <a:pPr lvl="0" indent="265113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февраля 2022 г</a:t>
            </a:r>
          </a:p>
          <a:p>
            <a:pPr lvl="0" indent="265113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юго-западный 7-12 м/с. Температура воздуха  ночью 8-10°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14357</TotalTime>
  <Words>669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2050</cp:revision>
  <cp:lastPrinted>2021-07-01T03:56:27Z</cp:lastPrinted>
  <dcterms:created xsi:type="dcterms:W3CDTF">2018-03-27T06:03:00Z</dcterms:created>
  <dcterms:modified xsi:type="dcterms:W3CDTF">2022-02-11T08:44:29Z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