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19452726"/>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smtClean="0">
                          <a:solidFill>
                            <a:srgbClr val="002060"/>
                          </a:solidFill>
                          <a:latin typeface="Times New Roman" panose="02020603050405020304" pitchFamily="18" charset="0"/>
                          <a:cs typeface="Times New Roman" panose="02020603050405020304" pitchFamily="18" charset="0"/>
                        </a:rPr>
                        <a:t>№ 42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a:solidFill>
                  <a:schemeClr val="tx1"/>
                </a:solidFill>
                <a:latin typeface="Times New Roman" panose="02020603050405020304" pitchFamily="18" charset="0"/>
                <a:cs typeface="Times New Roman" panose="02020603050405020304" pitchFamily="18" charset="0"/>
              </a:rPr>
              <a:t>12, 2022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13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23747110"/>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ақпан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86204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Ақтау қаласы бойынша 12 ақпанға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11 </a:t>
            </a:r>
            <a:r>
              <a:rPr lang="ru-RU" altLang="ru-RU" sz="1100" b="1" dirty="0" err="1">
                <a:solidFill>
                  <a:srgbClr val="000000"/>
                </a:solidFill>
                <a:latin typeface="Times New Roman" panose="02020603050405020304" pitchFamily="18" charset="0"/>
                <a:cs typeface="Times New Roman" panose="02020603050405020304" pitchFamily="18" charset="0"/>
              </a:rPr>
              <a:t>ақпан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12 </a:t>
            </a:r>
            <a:r>
              <a:rPr lang="ru-RU" altLang="ru-RU" sz="1100" b="1" dirty="0" err="1">
                <a:solidFill>
                  <a:srgbClr val="000000"/>
                </a:solidFill>
                <a:latin typeface="Times New Roman" panose="02020603050405020304" pitchFamily="18" charset="0"/>
                <a:cs typeface="Times New Roman" panose="02020603050405020304" pitchFamily="18" charset="0"/>
              </a:rPr>
              <a:t>ақпан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аздаған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ru-RU" sz="1200" dirty="0" err="1">
                <a:solidFill>
                  <a:srgbClr val="000000"/>
                </a:solidFill>
                <a:latin typeface="Times New Roman" panose="02020603050405020304" pitchFamily="18" charset="0"/>
              </a:rPr>
              <a:t>Жел</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солтүстік-батыстан</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оңтүстік-батысқа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ауыспалы</a:t>
            </a:r>
            <a:r>
              <a:rPr lang="ru-RU" sz="1200" dirty="0">
                <a:solidFill>
                  <a:srgbClr val="000000"/>
                </a:solidFill>
                <a:latin typeface="Times New Roman" panose="02020603050405020304" pitchFamily="18" charset="0"/>
              </a:rPr>
              <a:t> 5-10 м/с. </a:t>
            </a:r>
            <a:r>
              <a:rPr lang="ru-RU" sz="1200" dirty="0" err="1">
                <a:solidFill>
                  <a:srgbClr val="000000"/>
                </a:solidFill>
                <a:latin typeface="Times New Roman" panose="02020603050405020304" pitchFamily="18" charset="0"/>
              </a:rPr>
              <a:t>Ауа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температурасы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түнде</a:t>
            </a:r>
            <a:r>
              <a:rPr lang="ru-RU" sz="1200" dirty="0">
                <a:solidFill>
                  <a:srgbClr val="000000"/>
                </a:solidFill>
                <a:latin typeface="Times New Roman" panose="02020603050405020304" pitchFamily="18" charset="0"/>
              </a:rPr>
              <a:t> 1-3,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8-10 </a:t>
            </a:r>
            <a:r>
              <a:rPr lang="ru-RU" sz="1200" dirty="0" err="1">
                <a:solidFill>
                  <a:srgbClr val="000000"/>
                </a:solidFill>
                <a:latin typeface="Times New Roman" panose="02020603050405020304" pitchFamily="18" charset="0"/>
              </a:rPr>
              <a:t>жылы</a:t>
            </a:r>
            <a:r>
              <a:rPr lang="ru-RU" sz="1200" dirty="0">
                <a:solidFill>
                  <a:srgbClr val="000000"/>
                </a:solidFill>
                <a:latin typeface="Times New Roman" panose="02020603050405020304" pitchFamily="18" charset="0"/>
              </a:rPr>
              <a:t>.</a:t>
            </a:r>
          </a:p>
          <a:p>
            <a:pPr lvl="0" algn="just"/>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13 ақпанға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2022 ж. 12 </a:t>
            </a:r>
            <a:r>
              <a:rPr lang="ru-RU" sz="1100" b="1" dirty="0" err="1">
                <a:solidFill>
                  <a:srgbClr val="000000"/>
                </a:solidFill>
                <a:latin typeface="Times New Roman" panose="02020603050405020304" pitchFamily="18" charset="0"/>
                <a:cs typeface="Times New Roman" panose="02020603050405020304" pitchFamily="18" charset="0"/>
              </a:rPr>
              <a:t>ақпан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2022 ж. 13 </a:t>
            </a:r>
            <a:r>
              <a:rPr lang="ru-RU" sz="1100" b="1" dirty="0" err="1">
                <a:solidFill>
                  <a:srgbClr val="000000"/>
                </a:solidFill>
                <a:latin typeface="Times New Roman" panose="02020603050405020304" pitchFamily="18" charset="0"/>
                <a:cs typeface="Times New Roman" panose="02020603050405020304" pitchFamily="18" charset="0"/>
              </a:rPr>
              <a:t>ақпан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аздаған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жаңбыр</a:t>
            </a:r>
            <a:r>
              <a:rPr lang="kk-KZ" sz="1200" dirty="0">
                <a:solidFill>
                  <a:srgbClr val="000000"/>
                </a:solidFill>
                <a:latin typeface="Times New Roman" panose="02020603050405020304" pitchFamily="18" charset="0"/>
                <a:cs typeface="Times New Roman" panose="02020603050405020304" pitchFamily="18" charset="0"/>
                <a:sym typeface="+mn-ea"/>
              </a:rPr>
              <a:t>. Жел оңтүстік-шығыстан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5-10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Прямоугольник 2"/>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16767</TotalTime>
  <Words>591</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2081</cp:revision>
  <cp:lastPrinted>2021-07-01T07:38:07Z</cp:lastPrinted>
  <dcterms:created xsi:type="dcterms:W3CDTF">2018-03-27T06:03:00Z</dcterms:created>
  <dcterms:modified xsi:type="dcterms:W3CDTF">2022-02-11T07:45:11Z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