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11669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по 21 ч. 12 февраля2022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снег, метель. Ветер юго-восточный 15-20 м/с. Температура воздуха ночью 21-23, днем 15-17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12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13 февраля 2022 г.</a:t>
            </a:r>
          </a:p>
          <a:p>
            <a:pPr lvl="0" indent="180975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снег, метель. Ветер юго-западный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16-18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2170</cp:revision>
  <cp:lastPrinted>2021-07-01T03:56:27Z</cp:lastPrinted>
  <dcterms:created xsi:type="dcterms:W3CDTF">2018-03-27T06:03:00Z</dcterms:created>
  <dcterms:modified xsi:type="dcterms:W3CDTF">2022-02-11T08:41:53Z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