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96668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 әсерінен  кей уақытта қар жауады, күндіз көктайғақ, жаяу бұрқасын болады. Батыстан, онтүстүк-батыстан жел соғады, күші 9-14, күндіз желдің екпені 18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13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12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Циклон жырасының әсерінен аздаған қар жауады. Батыстан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5-7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971444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12970</TotalTime>
  <Words>561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2082</cp:revision>
  <cp:lastPrinted>2021-07-01T07:38:07Z</cp:lastPrinted>
  <dcterms:created xsi:type="dcterms:W3CDTF">2018-03-27T06:03:00Z</dcterms:created>
  <dcterms:modified xsi:type="dcterms:W3CDTF">2022-02-11T07:46:22Z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