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56061972"/>
              </p:ext>
            </p:extLst>
          </p:nvPr>
        </p:nvGraphicFramePr>
        <p:xfrm>
          <a:off x="307975" y="2564904"/>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Павлодар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smtClean="0">
                          <a:solidFill>
                            <a:srgbClr val="002060"/>
                          </a:solidFill>
                          <a:latin typeface="Times New Roman" panose="02020603050405020304" pitchFamily="18" charset="0"/>
                          <a:cs typeface="Times New Roman" panose="02020603050405020304" pitchFamily="18" charset="0"/>
                        </a:rPr>
                        <a:t>№42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56765256"/>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244</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15206" y="114301"/>
            <a:ext cx="4862207" cy="1661993"/>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Павлодар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12 </a:t>
            </a:r>
            <a:r>
              <a:rPr lang="ru-RU" sz="1200" b="1" dirty="0">
                <a:latin typeface="Times New Roman" panose="02020603050405020304" pitchFamily="18" charset="0"/>
                <a:cs typeface="Times New Roman" panose="02020603050405020304" pitchFamily="18" charset="0"/>
              </a:rPr>
              <a:t>а</a:t>
            </a:r>
            <a:r>
              <a:rPr lang="kk-KZ" sz="1200" b="1" dirty="0">
                <a:latin typeface="Times New Roman" panose="02020603050405020304" pitchFamily="18" charset="0"/>
                <a:cs typeface="Times New Roman" panose="02020603050405020304" pitchFamily="18" charset="0"/>
              </a:rPr>
              <a:t>қпан</a:t>
            </a:r>
            <a:r>
              <a:rPr lang="ru-RU" sz="1200" b="1" dirty="0" err="1">
                <a:latin typeface="Times New Roman" panose="02020603050405020304" pitchFamily="18" charset="0"/>
                <a:cs typeface="Times New Roman" panose="02020603050405020304" pitchFamily="18" charset="0"/>
              </a:rPr>
              <a:t>ға</a:t>
            </a:r>
            <a:r>
              <a:rPr lang="kk-KZ" altLang="ru-RU" sz="1200" b="1" dirty="0">
                <a:latin typeface="Times New Roman" panose="02020603050405020304" pitchFamily="18" charset="0"/>
                <a:cs typeface="Times New Roman" panose="02020603050405020304" pitchFamily="18" charset="0"/>
              </a:rPr>
              <a:t>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10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с. 21-ден.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11</a:t>
            </a:r>
            <a:r>
              <a:rPr lang="ru-RU" sz="1200" b="1" dirty="0" smtClean="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а</a:t>
            </a:r>
            <a:r>
              <a:rPr lang="kk-KZ" sz="1200" b="1" dirty="0">
                <a:latin typeface="Times New Roman" panose="02020603050405020304" pitchFamily="18" charset="0"/>
                <a:cs typeface="Times New Roman" panose="02020603050405020304" pitchFamily="18" charset="0"/>
              </a:rPr>
              <a:t>қпан</a:t>
            </a:r>
            <a:r>
              <a:rPr 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 с. 21-ге </a:t>
            </a:r>
            <a:r>
              <a:rPr lang="ru-RU" alt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sym typeface="+mn-ea"/>
              </a:rPr>
              <a:t>     </a:t>
            </a:r>
            <a:endParaRPr lang="ru-RU" altLang="ru-RU" sz="1200" b="1" dirty="0">
              <a:latin typeface="Times New Roman" panose="02020603050405020304" pitchFamily="18" charset="0"/>
              <a:cs typeface="Times New Roman" panose="02020603050405020304" pitchFamily="18" charset="0"/>
            </a:endParaRPr>
          </a:p>
          <a:p>
            <a:pPr algn="just"/>
            <a:r>
              <a:rPr lang="kk-KZ" sz="1100" dirty="0">
                <a:latin typeface="Times New Roman" panose="02020603050405020304" pitchFamily="18" charset="0"/>
                <a:cs typeface="Times New Roman" panose="02020603050405020304" pitchFamily="18" charset="0"/>
              </a:rPr>
              <a:t>     Күндіз қар. Оңтүстік-шығыстан </a:t>
            </a:r>
            <a:r>
              <a:rPr lang="ru-RU" sz="1100" dirty="0" err="1">
                <a:latin typeface="Times New Roman" panose="02020603050405020304" pitchFamily="18" charset="0"/>
                <a:cs typeface="Times New Roman" panose="02020603050405020304" pitchFamily="18" charset="0"/>
              </a:rPr>
              <a:t>жел</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соғады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күші</a:t>
            </a:r>
            <a:r>
              <a:rPr lang="ru-RU" sz="1100" dirty="0">
                <a:latin typeface="Times New Roman" panose="02020603050405020304" pitchFamily="18" charset="0"/>
                <a:cs typeface="Times New Roman" panose="02020603050405020304" pitchFamily="18" charset="0"/>
              </a:rPr>
              <a:t> 9-14 </a:t>
            </a:r>
            <a:r>
              <a:rPr lang="kk-KZ" sz="1100" dirty="0">
                <a:latin typeface="Times New Roman" panose="02020603050405020304" pitchFamily="18" charset="0"/>
                <a:cs typeface="Times New Roman" panose="02020603050405020304" pitchFamily="18" charset="0"/>
              </a:rPr>
              <a:t>м/с. Ауа температурасы түнде 25-27, күндіз 12-14 аяз</a:t>
            </a:r>
            <a:r>
              <a:rPr lang="kk-KZ" sz="1100" dirty="0" smtClean="0">
                <a:latin typeface="Times New Roman" panose="02020603050405020304" pitchFamily="18" charset="0"/>
                <a:cs typeface="Times New Roman" panose="02020603050405020304" pitchFamily="18" charset="0"/>
              </a:rPr>
              <a:t>.</a:t>
            </a:r>
          </a:p>
          <a:p>
            <a:pPr algn="just"/>
            <a:endParaRPr lang="kk-KZ" sz="1100" dirty="0">
              <a:latin typeface="Times New Roman" panose="02020603050405020304" pitchFamily="18" charset="0"/>
              <a:cs typeface="Times New Roman" panose="02020603050405020304" pitchFamily="18" charset="0"/>
            </a:endParaRPr>
          </a:p>
          <a:p>
            <a:pPr algn="ctr"/>
            <a:r>
              <a:rPr lang="kk-KZ" sz="1100" b="1" dirty="0" smtClean="0">
                <a:latin typeface="Times New Roman" panose="02020603050405020304" pitchFamily="18" charset="0"/>
                <a:cs typeface="Times New Roman" panose="02020603050405020304" pitchFamily="18" charset="0"/>
              </a:rPr>
              <a:t>13 </a:t>
            </a:r>
            <a:r>
              <a:rPr lang="ru-RU" sz="1100" b="1" dirty="0">
                <a:latin typeface="Times New Roman" panose="02020603050405020304" pitchFamily="18" charset="0"/>
                <a:cs typeface="Times New Roman" panose="02020603050405020304" pitchFamily="18" charset="0"/>
              </a:rPr>
              <a:t>а</a:t>
            </a:r>
            <a:r>
              <a:rPr lang="kk-KZ" sz="1100" b="1" dirty="0">
                <a:latin typeface="Times New Roman" panose="02020603050405020304" pitchFamily="18" charset="0"/>
                <a:cs typeface="Times New Roman" panose="02020603050405020304" pitchFamily="18" charset="0"/>
              </a:rPr>
              <a:t>қпанға</a:t>
            </a:r>
            <a:endParaRPr lang="ru-RU" sz="1100" b="1" dirty="0">
              <a:latin typeface="Times New Roman" panose="02020603050405020304" pitchFamily="18" charset="0"/>
              <a:cs typeface="Times New Roman" panose="02020603050405020304" pitchFamily="18" charset="0"/>
            </a:endParaRPr>
          </a:p>
          <a:p>
            <a:pPr indent="182563" algn="ctr"/>
            <a:r>
              <a:rPr lang="ru-RU" sz="1100" b="1" dirty="0">
                <a:latin typeface="Times New Roman" panose="02020603050405020304" pitchFamily="18" charset="0"/>
                <a:cs typeface="Times New Roman" panose="02020603050405020304" pitchFamily="18" charset="0"/>
              </a:rPr>
              <a:t>2022 ж. 11 а</a:t>
            </a:r>
            <a:r>
              <a:rPr lang="kk-KZ" sz="1100" b="1" dirty="0">
                <a:latin typeface="Times New Roman" panose="02020603050405020304" pitchFamily="18" charset="0"/>
                <a:cs typeface="Times New Roman" panose="02020603050405020304" pitchFamily="18" charset="0"/>
              </a:rPr>
              <a:t>қпан</a:t>
            </a:r>
            <a:r>
              <a:rPr lang="ru-RU" sz="1100" b="1" dirty="0">
                <a:latin typeface="Times New Roman" panose="02020603050405020304" pitchFamily="18" charset="0"/>
                <a:cs typeface="Times New Roman" panose="02020603050405020304" pitchFamily="18" charset="0"/>
              </a:rPr>
              <a:t> с. 21-ден </a:t>
            </a:r>
            <a:r>
              <a:rPr lang="ru-RU" sz="1100" b="1" dirty="0" err="1" smtClean="0">
                <a:latin typeface="Times New Roman" panose="02020603050405020304" pitchFamily="18" charset="0"/>
                <a:cs typeface="Times New Roman" panose="02020603050405020304" pitchFamily="18" charset="0"/>
              </a:rPr>
              <a:t>бастап</a:t>
            </a:r>
            <a:r>
              <a:rPr lang="ru-RU" sz="1100" b="1" dirty="0" smtClean="0">
                <a:latin typeface="Times New Roman" panose="02020603050405020304" pitchFamily="18" charset="0"/>
                <a:cs typeface="Times New Roman" panose="02020603050405020304" pitchFamily="18" charset="0"/>
              </a:rPr>
              <a:t> 12 </a:t>
            </a:r>
            <a:r>
              <a:rPr lang="ru-RU" sz="1100" b="1" dirty="0">
                <a:latin typeface="Times New Roman" panose="02020603050405020304" pitchFamily="18" charset="0"/>
                <a:cs typeface="Times New Roman" panose="02020603050405020304" pitchFamily="18" charset="0"/>
              </a:rPr>
              <a:t>а</a:t>
            </a:r>
            <a:r>
              <a:rPr lang="kk-KZ" sz="1100" b="1" dirty="0">
                <a:latin typeface="Times New Roman" panose="02020603050405020304" pitchFamily="18" charset="0"/>
                <a:cs typeface="Times New Roman" panose="02020603050405020304" pitchFamily="18" charset="0"/>
              </a:rPr>
              <a:t>қпан</a:t>
            </a:r>
            <a:r>
              <a:rPr lang="ru-RU" sz="1100" b="1" dirty="0">
                <a:latin typeface="Times New Roman" panose="02020603050405020304" pitchFamily="18" charset="0"/>
                <a:cs typeface="Times New Roman" panose="02020603050405020304" pitchFamily="18" charset="0"/>
              </a:rPr>
              <a:t> с. 09-ға </a:t>
            </a:r>
            <a:r>
              <a:rPr lang="ru-RU" sz="1100" b="1" dirty="0" err="1">
                <a:latin typeface="Times New Roman" panose="02020603050405020304" pitchFamily="18" charset="0"/>
                <a:cs typeface="Times New Roman" panose="02020603050405020304" pitchFamily="18" charset="0"/>
              </a:rPr>
              <a:t>дейін</a:t>
            </a:r>
            <a:r>
              <a:rPr lang="ru-RU" sz="1100" b="1" dirty="0">
                <a:latin typeface="Times New Roman" panose="02020603050405020304" pitchFamily="18" charset="0"/>
                <a:cs typeface="Times New Roman" panose="02020603050405020304" pitchFamily="18" charset="0"/>
              </a:rPr>
              <a:t> </a:t>
            </a:r>
          </a:p>
          <a:p>
            <a:pPr indent="182563" algn="just"/>
            <a:r>
              <a:rPr lang="kk-KZ" sz="1100" dirty="0">
                <a:latin typeface="Times New Roman" panose="02020603050405020304" pitchFamily="18" charset="0"/>
                <a:cs typeface="Times New Roman" panose="02020603050405020304" pitchFamily="18" charset="0"/>
              </a:rPr>
              <a:t> Қар</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Батыстан</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жел</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соғады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күші</a:t>
            </a:r>
            <a:r>
              <a:rPr lang="ru-RU" sz="1100" dirty="0">
                <a:latin typeface="Times New Roman" panose="02020603050405020304" pitchFamily="18" charset="0"/>
                <a:cs typeface="Times New Roman" panose="02020603050405020304" pitchFamily="18" charset="0"/>
              </a:rPr>
              <a:t> 9-14 м/с. </a:t>
            </a:r>
            <a:r>
              <a:rPr lang="ru-RU" sz="1100" dirty="0" err="1">
                <a:latin typeface="Times New Roman" panose="02020603050405020304" pitchFamily="18" charset="0"/>
                <a:cs typeface="Times New Roman" panose="02020603050405020304" pitchFamily="18" charset="0"/>
              </a:rPr>
              <a:t>Ауа</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температурасы</a:t>
            </a:r>
            <a:r>
              <a:rPr lang="ru-RU" sz="1100" dirty="0">
                <a:latin typeface="Times New Roman" panose="02020603050405020304" pitchFamily="18" charset="0"/>
                <a:cs typeface="Times New Roman" panose="02020603050405020304" pitchFamily="18" charset="0"/>
              </a:rPr>
              <a:t>  12-14 </a:t>
            </a:r>
            <a:r>
              <a:rPr lang="ru-RU" sz="1100" dirty="0" err="1">
                <a:latin typeface="Times New Roman" panose="02020603050405020304" pitchFamily="18" charset="0"/>
                <a:cs typeface="Times New Roman" panose="02020603050405020304" pitchFamily="18" charset="0"/>
              </a:rPr>
              <a:t>аяз</a:t>
            </a:r>
            <a:r>
              <a:rPr lang="ru-RU" sz="1100" dirty="0">
                <a:latin typeface="Times New Roman" panose="02020603050405020304" pitchFamily="18" charset="0"/>
                <a:cs typeface="Times New Roman" panose="02020603050405020304" pitchFamily="18" charset="0"/>
              </a:rPr>
              <a:t>. </a:t>
            </a:r>
          </a:p>
        </p:txBody>
      </p:sp>
      <p:sp>
        <p:nvSpPr>
          <p:cNvPr id="22" name="TextBox 13"/>
          <p:cNvSpPr txBox="1"/>
          <p:nvPr/>
        </p:nvSpPr>
        <p:spPr>
          <a:xfrm>
            <a:off x="5003388" y="3080590"/>
            <a:ext cx="47364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89062" y="2053293"/>
            <a:ext cx="4752288" cy="830997"/>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12, 13 </a:t>
            </a:r>
            <a:r>
              <a:rPr lang="ru-RU" sz="1200" dirty="0">
                <a:solidFill>
                  <a:schemeClr val="tx1"/>
                </a:solidFill>
                <a:latin typeface="Times New Roman" panose="02020603050405020304" pitchFamily="18" charset="0"/>
                <a:cs typeface="Times New Roman" panose="02020603050405020304" pitchFamily="18" charset="0"/>
              </a:rPr>
              <a:t>а</a:t>
            </a:r>
            <a:r>
              <a:rPr lang="kk-KZ" sz="1200" dirty="0" smtClean="0">
                <a:solidFill>
                  <a:schemeClr val="tx1"/>
                </a:solidFill>
                <a:latin typeface="Times New Roman" panose="02020603050405020304" pitchFamily="18" charset="0"/>
                <a:cs typeface="Times New Roman" panose="02020603050405020304" pitchFamily="18" charset="0"/>
              </a:rPr>
              <a:t>қпанда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kk-KZ" sz="1200" dirty="0" smtClean="0">
                <a:solidFill>
                  <a:schemeClr val="tx1"/>
                </a:solidFill>
                <a:latin typeface="Times New Roman" panose="02020603050405020304" pitchFamily="18" charset="0"/>
                <a:cs typeface="Times New Roman" panose="02020603050405020304" pitchFamily="18" charset="0"/>
              </a:rPr>
              <a:t>Жалпы </a:t>
            </a:r>
            <a:r>
              <a:rPr lang="kk-KZ" sz="1200" dirty="0">
                <a:solidFill>
                  <a:schemeClr val="tx1"/>
                </a:solidFill>
                <a:latin typeface="Times New Roman" panose="02020603050405020304" pitchFamily="18" charset="0"/>
                <a:cs typeface="Times New Roman" panose="02020603050405020304" pitchFamily="18" charset="0"/>
              </a:rPr>
              <a:t>қала бойынша ауаның ластану 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4"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14388</TotalTime>
  <Words>580</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2150</cp:revision>
  <cp:lastPrinted>2021-11-30T05:55:07Z</cp:lastPrinted>
  <dcterms:created xsi:type="dcterms:W3CDTF">2018-03-27T06:03:00Z</dcterms:created>
  <dcterms:modified xsi:type="dcterms:W3CDTF">2022-02-11T08:39:42Z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