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42197884"/>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smtClean="0">
                          <a:solidFill>
                            <a:srgbClr val="002060"/>
                          </a:solidFill>
                          <a:latin typeface="Times New Roman" panose="02020603050405020304" pitchFamily="18" charset="0"/>
                          <a:cs typeface="Times New Roman" panose="02020603050405020304" pitchFamily="18" charset="0"/>
                        </a:rPr>
                        <a:t>№42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81621986"/>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68875" y="67762"/>
            <a:ext cx="4808538"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12 </a:t>
            </a:r>
            <a:r>
              <a:rPr lang="ru-RU" sz="1200" b="1" dirty="0" err="1">
                <a:latin typeface="Times New Roman" pitchFamily="18" charset="0"/>
                <a:cs typeface="Times New Roman" pitchFamily="18" charset="0"/>
              </a:rPr>
              <a:t>ақпанға</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ақпан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12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a:solidFill>
                  <a:srgbClr val="000000"/>
                </a:solidFill>
                <a:latin typeface="Times New Roman" pitchFamily="18" charset="0"/>
                <a:cs typeface="Times New Roman" panose="02020603050405020304" pitchFamily="18" charset="0"/>
                <a:sym typeface="+mn-ea"/>
              </a:rPr>
              <a:t>        </a:t>
            </a:r>
            <a:r>
              <a:rPr lang="kk-KZ" sz="1200" dirty="0">
                <a:solidFill>
                  <a:prstClr val="black"/>
                </a:solidFill>
                <a:latin typeface="Times New Roman" pitchFamily="18" charset="0"/>
                <a:cs typeface="Times New Roman" pitchFamily="18" charset="0"/>
              </a:rPr>
              <a:t>Кей уақытта жауын-шашын (жаңбыр, қар), тұман, көктайғақ болады. Оңтүстік-батыстан жел соғады, күші 9-14, екпіні 15-20 м/с, түнде кей уақытта 25 м/с. Ауа температурасы түнде және күндіз 1-3 градус жылы болады.  </a:t>
            </a:r>
            <a:endParaRPr lang="ru-RU" sz="1200" dirty="0">
              <a:solidFill>
                <a:prstClr val="black"/>
              </a:solidFill>
              <a:latin typeface="Times New Roman" pitchFamily="18" charset="0"/>
              <a:cs typeface="Times New Roman" pitchFamily="18" charset="0"/>
            </a:endParaRPr>
          </a:p>
          <a:p>
            <a:pPr algn="just"/>
            <a:r>
              <a:rPr lang="kk-KZ" sz="1200" dirty="0">
                <a:solidFill>
                  <a:srgbClr val="000000"/>
                </a:solidFill>
                <a:latin typeface="Times New Roman" pitchFamily="18" charset="0"/>
                <a:cs typeface="Times New Roman" panose="02020603050405020304" pitchFamily="18" charset="0"/>
                <a:sym typeface="+mn-ea"/>
              </a:rPr>
              <a:t> </a:t>
            </a:r>
            <a:endParaRPr lang="ru-RU" sz="1200" b="1" dirty="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а</a:t>
            </a:r>
            <a:r>
              <a:rPr lang="kk-KZ" altLang="ru-RU" sz="1200" b="1" dirty="0">
                <a:latin typeface="Times New Roman" panose="02020603050405020304" pitchFamily="18" charset="0"/>
                <a:cs typeface="Times New Roman" panose="02020603050405020304" pitchFamily="18" charset="0"/>
              </a:rPr>
              <a:t>қпанға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13 </a:t>
            </a:r>
            <a:r>
              <a:rPr 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itchFamily="18" charset="0"/>
                <a:cs typeface="Times New Roman" pitchFamily="18" charset="0"/>
              </a:rPr>
              <a:t>        Жауын-шашынсыз. Кей уақытта тұман, көктайғақ болады. Оңтүстік-батыстан жел соғады, күші 9-14 м/с. Ауа температурасы түнде 1-3 градус аяз болады.  </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5122" y="349476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19927"/>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13161</TotalTime>
  <Words>601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2140</cp:revision>
  <cp:lastPrinted>2022-01-19T06:58:06Z</cp:lastPrinted>
  <dcterms:created xsi:type="dcterms:W3CDTF">2018-03-27T06:03:00Z</dcterms:created>
  <dcterms:modified xsi:type="dcterms:W3CDTF">2022-02-11T08:47:22Z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