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92027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№42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11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65113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265113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12 февраля</a:t>
            </a:r>
          </a:p>
          <a:p>
            <a:pPr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12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265113" algn="just"/>
            <a:r>
              <a:rPr lang="ru-RU" sz="1200" dirty="0">
                <a:latin typeface="Times New Roman" pitchFamily="18" charset="0"/>
              </a:rPr>
              <a:t>Увеличение облачности, утром и днем осадки (дождь, снег). Временами туман, гололед. Ветер 2-7 м/с. Температура воздуха ночью и днем около 0 градусов, днем с дальнейшим понижением.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265113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13 февраля</a:t>
            </a:r>
          </a:p>
          <a:p>
            <a:pPr indent="265113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без осадков. Ветер 0-5 м/с. Температура воздуха ночью 3-5 мороза.</a:t>
            </a:r>
            <a:endParaRPr lang="kk-KZ" sz="1200" dirty="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Сутки  12 и ночью 13 февраля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н</a:t>
            </a:r>
            <a:r>
              <a:rPr lang="ru-RU" altLang="en-US" sz="1200" dirty="0" err="1">
                <a:latin typeface="Times New Roman" pitchFamily="18" charset="0"/>
                <a:sym typeface="+mn-ea"/>
              </a:rPr>
              <a:t>ный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13114</TotalTime>
  <Words>781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2125</cp:revision>
  <cp:lastPrinted>2021-07-01T09:11:30Z</cp:lastPrinted>
  <dcterms:created xsi:type="dcterms:W3CDTF">2018-03-27T06:03:00Z</dcterms:created>
  <dcterms:modified xsi:type="dcterms:W3CDTF">2022-02-11T07:49:02Z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