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2600420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3010" y="2418497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721416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5651598"/>
              </p:ext>
            </p:extLst>
          </p:nvPr>
        </p:nvGraphicFramePr>
        <p:xfrm>
          <a:off x="5040578" y="42117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70" y="110173"/>
            <a:ext cx="4752453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indent="180975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февраля</a:t>
            </a:r>
          </a:p>
          <a:p>
            <a:pPr lvl="0" indent="180975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12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indent="180975" algn="just"/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(преимущественно снег), низовая метель, гололёд. Ветер юго-западный с переходом на северо-западный 9-14, временами 15-20 м/с. Температура воздуха ночью и днём 1-3 мороза.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</a:t>
            </a:r>
          </a:p>
          <a:p>
            <a:pPr lvl="0" indent="180975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</a:p>
          <a:p>
            <a:pPr lvl="0" indent="180975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13 февраля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ctr">
              <a:spcAft>
                <a:spcPts val="0"/>
              </a:spcAft>
            </a:pP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с 20 ч. 12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13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 2022 г.</a:t>
            </a:r>
            <a:endParaRPr lang="kk-KZ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снег, гололед.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9-14, порывы 18 м/с. Температура воздуха 3-5 мороза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12842</TotalTime>
  <Words>617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2122</cp:revision>
  <cp:lastPrinted>2021-07-01T03:56:27Z</cp:lastPrinted>
  <dcterms:created xsi:type="dcterms:W3CDTF">2018-03-27T06:03:00Z</dcterms:created>
  <dcterms:modified xsi:type="dcterms:W3CDTF">2022-02-11T08:54:19Z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