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4902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ночью небольшой дождь. Ветер северо-западный с переходом на юго-западный 5-10 м/с. Температура воздуха ночью 1-3, днем 8-10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3603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небольшой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юг-восточный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13848</TotalTime>
  <Words>550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2021-10-15T03:50:29Z</cp:lastPrinted>
  <dcterms:created xsi:type="dcterms:W3CDTF">2018-03-27T06:03:00Z</dcterms:created>
  <dcterms:modified xsi:type="dcterms:W3CDTF">2022-02-11T07:45:46Z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