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354572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№41 АУА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25989108"/>
              </p:ext>
            </p:extLst>
          </p:nvPr>
        </p:nvGraphicFramePr>
        <p:xfrm>
          <a:off x="5040375" y="410386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 xmlns:a16="http://schemas.microsoft.com/office/drawing/2014/main" val="3583770891"/>
                    </a:ext>
                  </a:extLst>
                </a:gridCol>
                <a:gridCol w="1421277">
                  <a:extLst>
                    <a:ext uri="{9D8B030D-6E8A-4147-A177-3AD203B41FA5}">
                      <a16:colId xmlns="" xmlns:a16="http://schemas.microsoft.com/office/drawing/2014/main" val="1276116030"/>
                    </a:ext>
                  </a:extLst>
                </a:gridCol>
                <a:gridCol w="1426851">
                  <a:extLst>
                    <a:ext uri="{9D8B030D-6E8A-4147-A177-3AD203B41FA5}">
                      <a16:colId xmlns=""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1191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30227" y="79926"/>
            <a:ext cx="4824413" cy="233397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10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11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a:t>
            </a:r>
            <a:r>
              <a:rPr lang="ru-RU" sz="1200" dirty="0" err="1">
                <a:latin typeface="Times New Roman" panose="02020603050405020304" pitchFamily="18" charset="0"/>
                <a:cs typeface="Times New Roman" panose="02020603050405020304" pitchFamily="18" charset="0"/>
              </a:rPr>
              <a:t>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0-2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dirty="0" smtClean="0">
              <a:latin typeface="Times New Roman" panose="02020603050405020304" pitchFamily="18" charset="0"/>
              <a:cs typeface="Times New Roman" panose="02020603050405020304" pitchFamily="18" charset="0"/>
            </a:endParaRPr>
          </a:p>
          <a:p>
            <a:pPr lvl="0" algn="just"/>
            <a:endParaRPr lang="ru-RU" sz="1200" dirty="0">
              <a:latin typeface="Times New Roman" panose="02020603050405020304" pitchFamily="18" charset="0"/>
              <a:cs typeface="Times New Roman" panose="02020603050405020304" pitchFamily="18" charset="0"/>
            </a:endParaRPr>
          </a:p>
          <a:p>
            <a:pPr indent="182563" algn="ctr">
              <a:spcBef>
                <a:spcPts val="200"/>
              </a:spcBef>
            </a:pPr>
            <a:r>
              <a:rPr lang="kk-KZ" sz="1200" b="1" dirty="0">
                <a:solidFill>
                  <a:srgbClr val="000000"/>
                </a:solidFill>
                <a:latin typeface="Times New Roman" panose="02020603050405020304" pitchFamily="18" charset="0"/>
                <a:cs typeface="Times New Roman" panose="02020603050405020304" pitchFamily="18" charset="0"/>
                <a:sym typeface="+mn-ea"/>
              </a:rPr>
              <a:t>12 ақпанға</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11 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12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 Көшпелі бұлтты, қар, көктайғақ.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оңтүстіктен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солтүстікке ауысып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5040375" y="3253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0375" y="2365917"/>
            <a:ext cx="4680168"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 </a:t>
            </a:r>
            <a:r>
              <a:rPr lang="kk-KZ" sz="1200" dirty="0">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 xmlns:a16="http://schemas.microsoft.com/office/drawing/2014/main" val="20000"/>
                    </a:ext>
                  </a:extLst>
                </a:gridCol>
                <a:gridCol w="3114354">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13075</TotalTime>
  <Words>597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2166</cp:revision>
  <cp:lastPrinted>2021-07-01T03:56:27Z</cp:lastPrinted>
  <dcterms:created xsi:type="dcterms:W3CDTF">2018-03-27T06:03:00Z</dcterms:created>
  <dcterms:modified xsi:type="dcterms:W3CDTF">2022-02-10T08:45:28Z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