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5780703"/>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11, 2022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12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4987772"/>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7738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11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10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11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Аздаған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солтүстік-батыстан</a:t>
            </a:r>
            <a:r>
              <a:rPr lang="ru-RU" sz="1200" dirty="0">
                <a:solidFill>
                  <a:srgbClr val="000000"/>
                </a:solidFill>
                <a:latin typeface="Times New Roman" panose="02020603050405020304" pitchFamily="18" charset="0"/>
              </a:rPr>
              <a:t> 9-14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0-2 </a:t>
            </a:r>
            <a:r>
              <a:rPr lang="ru-RU" sz="1200" dirty="0" err="1">
                <a:solidFill>
                  <a:srgbClr val="000000"/>
                </a:solidFill>
                <a:latin typeface="Times New Roman" panose="02020603050405020304" pitchFamily="18" charset="0"/>
              </a:rPr>
              <a:t>аяз</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5-7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12 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11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12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Аздаған бұлтты</a:t>
            </a:r>
            <a:r>
              <a:rPr lang="ru-RU" sz="1200" dirty="0">
                <a:solidFill>
                  <a:prstClr val="black"/>
                </a:solidFill>
                <a:latin typeface="Times New Roman" pitchFamily="18" charset="0"/>
                <a:cs typeface="Times New Roman"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жауын-шашынсыз. Жел солтүстік-батыстан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Прямоугольник 2"/>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16694</TotalTime>
  <Words>587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2078</cp:revision>
  <cp:lastPrinted>2021-07-01T07:38:07Z</cp:lastPrinted>
  <dcterms:created xsi:type="dcterms:W3CDTF">2018-03-27T06:03:00Z</dcterms:created>
  <dcterms:modified xsi:type="dcterms:W3CDTF">2022-02-10T07:18:46Z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