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74485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февраля по 21 ч. 11 февраля2022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Без осадков. Ветер юго-восточный 9-14, днем порывы 15-20 м/с. Температура воздуха ночью 25-27, днем 16-18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февраля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11 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12 февраля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Снег, метель. Ветер юго-восточный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18-20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12951</TotalTime>
  <Words>594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2167</cp:revision>
  <cp:lastPrinted>2021-07-01T03:56:27Z</cp:lastPrinted>
  <dcterms:created xsi:type="dcterms:W3CDTF">2018-03-27T06:03:00Z</dcterms:created>
  <dcterms:modified xsi:type="dcterms:W3CDTF">2022-02-10T08:30:37Z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