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851684"/>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№41 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11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10 ақпан 21 с. бастап 11 ақпан </a:t>
            </a:r>
            <a:r>
              <a:rPr lang="kk-KZ" altLang="ru-RU" sz="1200" b="1" dirty="0">
                <a:latin typeface="Times New Roman" panose="02020603050405020304" pitchFamily="18" charset="0"/>
                <a:cs typeface="Times New Roman" panose="02020603050405020304" pitchFamily="18" charset="0"/>
              </a:rPr>
              <a:t>21 сағатқа дейін</a:t>
            </a:r>
          </a:p>
          <a:p>
            <a:pPr lvl="0" indent="180975" algn="just"/>
            <a:r>
              <a:rPr lang="ru-RU" sz="1200" dirty="0">
                <a:latin typeface="Times New Roman" panose="02020603050405020304" pitchFamily="18" charset="0"/>
                <a:cs typeface="Times New Roman" panose="02020603050405020304" pitchFamily="18" charset="0"/>
              </a:rPr>
              <a:t>Т</a:t>
            </a:r>
            <a:r>
              <a:rPr lang="kk-KZ" sz="1200" dirty="0">
                <a:latin typeface="Times New Roman" panose="02020603050405020304" pitchFamily="18" charset="0"/>
                <a:cs typeface="Times New Roman" panose="02020603050405020304" pitchFamily="18" charset="0"/>
              </a:rPr>
              <a:t>аңертең және күндіз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a:t>
            </a:r>
            <a:r>
              <a:rPr lang="kk-KZ" altLang="ru-RU" sz="1200" dirty="0">
                <a:latin typeface="Times New Roman" panose="02020603050405020304" pitchFamily="18" charset="0"/>
                <a:cs typeface="Times New Roman" panose="02020603050405020304" pitchFamily="18" charset="0"/>
              </a:rPr>
              <a:t>, күндіз 6-8 градус аяз болады.</a:t>
            </a:r>
          </a:p>
          <a:p>
            <a:pPr lvl="0" indent="182563" algn="ctr"/>
            <a:r>
              <a:rPr lang="kk-KZ" sz="1200" b="1" dirty="0">
                <a:latin typeface="Times New Roman" panose="02020603050405020304" pitchFamily="18" charset="0"/>
                <a:cs typeface="Times New Roman" panose="02020603050405020304" pitchFamily="18" charset="0"/>
              </a:rPr>
              <a:t>12 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Қар.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575100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13388</TotalTime>
  <Words>564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2021-07-01T07:38:07Z</cp:lastPrinted>
  <dcterms:created xsi:type="dcterms:W3CDTF">2018-03-27T06:03:00Z</dcterms:created>
  <dcterms:modified xsi:type="dcterms:W3CDTF">2022-02-10T07:58:51Z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