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75307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7-12 м/с. Температура воздуха ночью 22-24, днем 11-13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975" algn="just"/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12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7-12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14-16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11 февраля, ночью 12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12895</TotalTime>
  <Words>573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2002</cp:revision>
  <cp:lastPrinted>2021-07-01T03:56:27Z</cp:lastPrinted>
  <dcterms:created xsi:type="dcterms:W3CDTF">2018-03-27T06:03:00Z</dcterms:created>
  <dcterms:modified xsi:type="dcterms:W3CDTF">2022-02-10T07:55:15Z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